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59" r:id="rId5"/>
    <p:sldId id="262" r:id="rId6"/>
    <p:sldId id="293" r:id="rId7"/>
    <p:sldId id="274" r:id="rId8"/>
    <p:sldId id="273" r:id="rId9"/>
    <p:sldId id="270" r:id="rId10"/>
    <p:sldId id="271" r:id="rId11"/>
    <p:sldId id="261" r:id="rId12"/>
    <p:sldId id="282" r:id="rId13"/>
    <p:sldId id="283" r:id="rId14"/>
    <p:sldId id="277" r:id="rId15"/>
    <p:sldId id="294" r:id="rId16"/>
    <p:sldId id="295" r:id="rId17"/>
    <p:sldId id="275" r:id="rId18"/>
    <p:sldId id="284" r:id="rId19"/>
    <p:sldId id="297" r:id="rId20"/>
    <p:sldId id="296" r:id="rId21"/>
    <p:sldId id="290" r:id="rId22"/>
    <p:sldId id="292" r:id="rId23"/>
    <p:sldId id="291" r:id="rId24"/>
    <p:sldId id="267" r:id="rId25"/>
    <p:sldId id="268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sef Paolo Rabiah" initials="YPR" lastIdx="1" clrIdx="0">
    <p:extLst>
      <p:ext uri="{19B8F6BF-5375-455C-9EA6-DF929625EA0E}">
        <p15:presenceInfo xmlns:p15="http://schemas.microsoft.com/office/powerpoint/2012/main" userId="Yusef Paolo Rabia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005E"/>
    <a:srgbClr val="BE0260"/>
    <a:srgbClr val="018ACF"/>
    <a:srgbClr val="D68B1C"/>
    <a:srgbClr val="D09622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49" autoAdjust="0"/>
    <p:restoredTop sz="89467" autoAdjust="0"/>
  </p:normalViewPr>
  <p:slideViewPr>
    <p:cSldViewPr>
      <p:cViewPr varScale="1">
        <p:scale>
          <a:sx n="60" d="100"/>
          <a:sy n="60" d="100"/>
        </p:scale>
        <p:origin x="1656" y="52"/>
      </p:cViewPr>
      <p:guideLst>
        <p:guide orient="horz" pos="2160"/>
        <p:guide pos="2880"/>
      </p:guideLst>
    </p:cSldViewPr>
  </p:slideViewPr>
  <p:notesTextViewPr>
    <p:cViewPr>
      <p:scale>
        <a:sx n="50" d="100"/>
        <a:sy n="50" d="100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657FDB-3686-FC40-8E3E-71247B6FC901}" type="doc">
      <dgm:prSet loTypeId="urn:microsoft.com/office/officeart/2005/8/layout/hierarchy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A59658-BA0B-4F4D-9343-BD81D8B6495E}">
      <dgm:prSet phldrT="[Text]"/>
      <dgm:spPr/>
      <dgm:t>
        <a:bodyPr/>
        <a:lstStyle/>
        <a:p>
          <a:r>
            <a:rPr lang="en-US" dirty="0" err="1"/>
            <a:t>GeneA</a:t>
          </a:r>
          <a:endParaRPr lang="en-US" dirty="0"/>
        </a:p>
      </dgm:t>
    </dgm:pt>
    <dgm:pt modelId="{D4975740-FF7A-4C42-8024-29AB1A75F5BD}" type="parTrans" cxnId="{8D368094-6A08-BE43-9581-9890FE1362D9}">
      <dgm:prSet/>
      <dgm:spPr/>
      <dgm:t>
        <a:bodyPr/>
        <a:lstStyle/>
        <a:p>
          <a:endParaRPr lang="en-US"/>
        </a:p>
      </dgm:t>
    </dgm:pt>
    <dgm:pt modelId="{F3E649E0-BDB4-2B45-94FB-5719FF97A719}" type="sibTrans" cxnId="{8D368094-6A08-BE43-9581-9890FE1362D9}">
      <dgm:prSet/>
      <dgm:spPr/>
      <dgm:t>
        <a:bodyPr/>
        <a:lstStyle/>
        <a:p>
          <a:endParaRPr lang="en-US"/>
        </a:p>
      </dgm:t>
    </dgm:pt>
    <dgm:pt modelId="{68B07C45-95A8-134D-930C-AA213199B95A}">
      <dgm:prSet phldrT="[Text]"/>
      <dgm:spPr/>
      <dgm:t>
        <a:bodyPr/>
        <a:lstStyle/>
        <a:p>
          <a:r>
            <a:rPr lang="en-US" dirty="0"/>
            <a:t>100</a:t>
          </a:r>
        </a:p>
      </dgm:t>
    </dgm:pt>
    <dgm:pt modelId="{19D7E4A4-49EF-8D43-B651-E44D8AE0BDA5}" type="parTrans" cxnId="{6F3D79F9-76AE-D347-80C7-FB5B7FF5DAC0}">
      <dgm:prSet/>
      <dgm:spPr/>
      <dgm:t>
        <a:bodyPr/>
        <a:lstStyle/>
        <a:p>
          <a:endParaRPr lang="en-US"/>
        </a:p>
      </dgm:t>
    </dgm:pt>
    <dgm:pt modelId="{B83142E7-8FA9-0B47-B9C0-3B72E321FC79}" type="sibTrans" cxnId="{6F3D79F9-76AE-D347-80C7-FB5B7FF5DAC0}">
      <dgm:prSet/>
      <dgm:spPr/>
      <dgm:t>
        <a:bodyPr/>
        <a:lstStyle/>
        <a:p>
          <a:endParaRPr lang="en-US"/>
        </a:p>
      </dgm:t>
    </dgm:pt>
    <dgm:pt modelId="{B93C8D07-8D22-D047-9C46-74654860CEA5}">
      <dgm:prSet phldrT="[Text]"/>
      <dgm:spPr/>
      <dgm:t>
        <a:bodyPr/>
        <a:lstStyle/>
        <a:p>
          <a:r>
            <a:rPr lang="en-US" dirty="0"/>
            <a:t>-</a:t>
          </a:r>
        </a:p>
      </dgm:t>
    </dgm:pt>
    <dgm:pt modelId="{8F430A50-21FB-0A4C-BB19-1F4D1B7FC2B3}" type="parTrans" cxnId="{998804F2-4C21-8A47-9DDE-3C2D99F5E1C8}">
      <dgm:prSet/>
      <dgm:spPr/>
      <dgm:t>
        <a:bodyPr/>
        <a:lstStyle/>
        <a:p>
          <a:endParaRPr lang="en-US"/>
        </a:p>
      </dgm:t>
    </dgm:pt>
    <dgm:pt modelId="{19BBBCD9-0A33-9B4A-96B2-90C65E97A6C4}" type="sibTrans" cxnId="{998804F2-4C21-8A47-9DDE-3C2D99F5E1C8}">
      <dgm:prSet/>
      <dgm:spPr/>
      <dgm:t>
        <a:bodyPr/>
        <a:lstStyle/>
        <a:p>
          <a:endParaRPr lang="en-US"/>
        </a:p>
      </dgm:t>
    </dgm:pt>
    <dgm:pt modelId="{558D5C02-2A3E-E34A-990E-1C911ADE4671}">
      <dgm:prSet phldrT="[Text]"/>
      <dgm:spPr/>
      <dgm:t>
        <a:bodyPr/>
        <a:lstStyle/>
        <a:p>
          <a:r>
            <a:rPr lang="en-US" dirty="0"/>
            <a:t>+</a:t>
          </a:r>
        </a:p>
      </dgm:t>
    </dgm:pt>
    <dgm:pt modelId="{EF42CE36-777A-1E46-A088-0C7BCB43716A}" type="parTrans" cxnId="{13B3000B-A3D6-7041-BA61-64BB660AE714}">
      <dgm:prSet/>
      <dgm:spPr/>
      <dgm:t>
        <a:bodyPr/>
        <a:lstStyle/>
        <a:p>
          <a:endParaRPr lang="en-US"/>
        </a:p>
      </dgm:t>
    </dgm:pt>
    <dgm:pt modelId="{D4689ED7-1E91-3540-94B5-69435D2D4397}" type="sibTrans" cxnId="{13B3000B-A3D6-7041-BA61-64BB660AE714}">
      <dgm:prSet/>
      <dgm:spPr/>
      <dgm:t>
        <a:bodyPr/>
        <a:lstStyle/>
        <a:p>
          <a:endParaRPr lang="en-US"/>
        </a:p>
      </dgm:t>
    </dgm:pt>
    <dgm:pt modelId="{0D9FE49E-357A-C542-9F8B-9C3BA1887AA1}">
      <dgm:prSet phldrT="[Text]"/>
      <dgm:spPr/>
      <dgm:t>
        <a:bodyPr/>
        <a:lstStyle/>
        <a:p>
          <a:r>
            <a:rPr lang="en-US" dirty="0"/>
            <a:t>200</a:t>
          </a:r>
        </a:p>
      </dgm:t>
    </dgm:pt>
    <dgm:pt modelId="{E4F180D8-7E15-2F49-AAF4-570BDF38B270}" type="parTrans" cxnId="{26FE1900-4237-5944-B2FC-38B2A8236468}">
      <dgm:prSet/>
      <dgm:spPr/>
      <dgm:t>
        <a:bodyPr/>
        <a:lstStyle/>
        <a:p>
          <a:endParaRPr lang="en-US"/>
        </a:p>
      </dgm:t>
    </dgm:pt>
    <dgm:pt modelId="{8376738D-62BF-054A-8F8C-12147EDF9741}" type="sibTrans" cxnId="{26FE1900-4237-5944-B2FC-38B2A8236468}">
      <dgm:prSet/>
      <dgm:spPr/>
      <dgm:t>
        <a:bodyPr/>
        <a:lstStyle/>
        <a:p>
          <a:endParaRPr lang="en-US"/>
        </a:p>
      </dgm:t>
    </dgm:pt>
    <dgm:pt modelId="{982F0257-519D-1744-BBD2-3FC61AAEFC2A}">
      <dgm:prSet phldrT="[Text]"/>
      <dgm:spPr/>
      <dgm:t>
        <a:bodyPr/>
        <a:lstStyle/>
        <a:p>
          <a:r>
            <a:rPr lang="en-US" dirty="0"/>
            <a:t>+</a:t>
          </a:r>
        </a:p>
      </dgm:t>
    </dgm:pt>
    <dgm:pt modelId="{54C11200-233B-3448-B079-DCE076FB53BC}" type="parTrans" cxnId="{F9BA8A27-9466-AA49-A1A5-DCCDED51C863}">
      <dgm:prSet/>
      <dgm:spPr/>
      <dgm:t>
        <a:bodyPr/>
        <a:lstStyle/>
        <a:p>
          <a:endParaRPr lang="en-US"/>
        </a:p>
      </dgm:t>
    </dgm:pt>
    <dgm:pt modelId="{E08A81C9-F60D-1544-B7E2-7D068D951453}" type="sibTrans" cxnId="{F9BA8A27-9466-AA49-A1A5-DCCDED51C863}">
      <dgm:prSet/>
      <dgm:spPr/>
      <dgm:t>
        <a:bodyPr/>
        <a:lstStyle/>
        <a:p>
          <a:endParaRPr lang="en-US"/>
        </a:p>
      </dgm:t>
    </dgm:pt>
    <dgm:pt modelId="{F5AD8A4D-9E43-AC44-9966-63FC6EB6EAA9}">
      <dgm:prSet phldrT="[Text]"/>
      <dgm:spPr/>
      <dgm:t>
        <a:bodyPr/>
        <a:lstStyle/>
        <a:p>
          <a:r>
            <a:rPr lang="en-US" dirty="0"/>
            <a:t>Gene</a:t>
          </a:r>
        </a:p>
      </dgm:t>
    </dgm:pt>
    <dgm:pt modelId="{75F9F549-5113-2542-88BA-8AF137B47382}" type="parTrans" cxnId="{5D9AC4EE-1B0C-1E49-95B0-7DCFCBB94A7D}">
      <dgm:prSet/>
      <dgm:spPr/>
      <dgm:t>
        <a:bodyPr/>
        <a:lstStyle/>
        <a:p>
          <a:endParaRPr lang="en-US"/>
        </a:p>
      </dgm:t>
    </dgm:pt>
    <dgm:pt modelId="{E477C3C7-0B29-004B-8A93-FC6FC62272AE}" type="sibTrans" cxnId="{5D9AC4EE-1B0C-1E49-95B0-7DCFCBB94A7D}">
      <dgm:prSet/>
      <dgm:spPr/>
      <dgm:t>
        <a:bodyPr/>
        <a:lstStyle/>
        <a:p>
          <a:endParaRPr lang="en-US"/>
        </a:p>
      </dgm:t>
    </dgm:pt>
    <dgm:pt modelId="{A9A3FD69-A562-DF4B-961C-AD98175832B0}">
      <dgm:prSet phldrT="[Text]"/>
      <dgm:spPr/>
      <dgm:t>
        <a:bodyPr/>
        <a:lstStyle/>
        <a:p>
          <a:r>
            <a:rPr lang="en-US" dirty="0"/>
            <a:t>Strand</a:t>
          </a:r>
        </a:p>
      </dgm:t>
    </dgm:pt>
    <dgm:pt modelId="{BF5689A2-7DD1-B04C-A938-EA005D32EA8A}" type="parTrans" cxnId="{65932E1C-3F87-5841-9FF7-87D4BF9B6C1C}">
      <dgm:prSet/>
      <dgm:spPr/>
      <dgm:t>
        <a:bodyPr/>
        <a:lstStyle/>
        <a:p>
          <a:endParaRPr lang="en-US"/>
        </a:p>
      </dgm:t>
    </dgm:pt>
    <dgm:pt modelId="{6F8AA256-04E9-534B-96D1-A0480E89FD75}" type="sibTrans" cxnId="{65932E1C-3F87-5841-9FF7-87D4BF9B6C1C}">
      <dgm:prSet/>
      <dgm:spPr/>
      <dgm:t>
        <a:bodyPr/>
        <a:lstStyle/>
        <a:p>
          <a:endParaRPr lang="en-US"/>
        </a:p>
      </dgm:t>
    </dgm:pt>
    <dgm:pt modelId="{D1BB509B-59A2-034F-9AB7-322B81C53CF9}">
      <dgm:prSet phldrT="[Text]"/>
      <dgm:spPr/>
      <dgm:t>
        <a:bodyPr/>
        <a:lstStyle/>
        <a:p>
          <a:r>
            <a:rPr lang="en-US" dirty="0"/>
            <a:t>Exon cluster</a:t>
          </a:r>
        </a:p>
      </dgm:t>
    </dgm:pt>
    <dgm:pt modelId="{33CB08D3-5C4D-B848-8ECC-4D969442A5C8}" type="parTrans" cxnId="{B8399E61-C17C-354C-88F9-9A98784149E0}">
      <dgm:prSet/>
      <dgm:spPr/>
      <dgm:t>
        <a:bodyPr/>
        <a:lstStyle/>
        <a:p>
          <a:endParaRPr lang="en-US"/>
        </a:p>
      </dgm:t>
    </dgm:pt>
    <dgm:pt modelId="{E003E366-F637-FA44-9AEC-A97308AF0974}" type="sibTrans" cxnId="{B8399E61-C17C-354C-88F9-9A98784149E0}">
      <dgm:prSet/>
      <dgm:spPr/>
      <dgm:t>
        <a:bodyPr/>
        <a:lstStyle/>
        <a:p>
          <a:endParaRPr lang="en-US"/>
        </a:p>
      </dgm:t>
    </dgm:pt>
    <dgm:pt modelId="{F124C0CD-7C48-654F-B9C3-0C7BAA0BB545}">
      <dgm:prSet/>
      <dgm:spPr/>
      <dgm:t>
        <a:bodyPr/>
        <a:lstStyle/>
        <a:p>
          <a:r>
            <a:rPr lang="en-US" dirty="0"/>
            <a:t>-</a:t>
          </a:r>
        </a:p>
      </dgm:t>
    </dgm:pt>
    <dgm:pt modelId="{E35605C1-DB17-7044-9DD3-0B688ED3DB55}" type="parTrans" cxnId="{46D44588-18AB-E343-BFA3-D36A8A18EB3F}">
      <dgm:prSet/>
      <dgm:spPr/>
      <dgm:t>
        <a:bodyPr/>
        <a:lstStyle/>
        <a:p>
          <a:endParaRPr lang="en-US"/>
        </a:p>
      </dgm:t>
    </dgm:pt>
    <dgm:pt modelId="{01D6F689-8ADC-6D47-AB54-9C5A9D0F92A2}" type="sibTrans" cxnId="{46D44588-18AB-E343-BFA3-D36A8A18EB3F}">
      <dgm:prSet/>
      <dgm:spPr/>
      <dgm:t>
        <a:bodyPr/>
        <a:lstStyle/>
        <a:p>
          <a:endParaRPr lang="en-US"/>
        </a:p>
      </dgm:t>
    </dgm:pt>
    <dgm:pt modelId="{E8B26615-D05A-6D4B-822F-3C17D6AA8D91}">
      <dgm:prSet/>
      <dgm:spPr/>
      <dgm:t>
        <a:bodyPr/>
        <a:lstStyle/>
        <a:p>
          <a:r>
            <a:rPr lang="en-US" dirty="0"/>
            <a:t>4</a:t>
          </a:r>
        </a:p>
      </dgm:t>
    </dgm:pt>
    <dgm:pt modelId="{D03084B0-37F2-3B45-A0ED-631DA7140B07}" type="parTrans" cxnId="{DF59B41C-1E2B-364A-BE48-827960CE9E4A}">
      <dgm:prSet/>
      <dgm:spPr/>
      <dgm:t>
        <a:bodyPr/>
        <a:lstStyle/>
        <a:p>
          <a:endParaRPr lang="en-US"/>
        </a:p>
      </dgm:t>
    </dgm:pt>
    <dgm:pt modelId="{7A85F83D-3B7A-A34A-9991-2CB882647082}" type="sibTrans" cxnId="{DF59B41C-1E2B-364A-BE48-827960CE9E4A}">
      <dgm:prSet/>
      <dgm:spPr/>
      <dgm:t>
        <a:bodyPr/>
        <a:lstStyle/>
        <a:p>
          <a:endParaRPr lang="en-US"/>
        </a:p>
      </dgm:t>
    </dgm:pt>
    <dgm:pt modelId="{36199E3C-D5F4-D244-B4F2-23455306350B}">
      <dgm:prSet/>
      <dgm:spPr/>
      <dgm:t>
        <a:bodyPr/>
        <a:lstStyle/>
        <a:p>
          <a:r>
            <a:rPr lang="en-US" dirty="0"/>
            <a:t>1</a:t>
          </a:r>
        </a:p>
      </dgm:t>
    </dgm:pt>
    <dgm:pt modelId="{FE25E3C8-52B0-DD4C-BDF9-071432348131}" type="parTrans" cxnId="{ABDFD496-68C0-EA48-81FD-86A70CD35EF6}">
      <dgm:prSet/>
      <dgm:spPr/>
      <dgm:t>
        <a:bodyPr/>
        <a:lstStyle/>
        <a:p>
          <a:endParaRPr lang="en-US"/>
        </a:p>
      </dgm:t>
    </dgm:pt>
    <dgm:pt modelId="{67171BB7-8780-D846-A253-EDB8F1EA72B7}" type="sibTrans" cxnId="{ABDFD496-68C0-EA48-81FD-86A70CD35EF6}">
      <dgm:prSet/>
      <dgm:spPr/>
      <dgm:t>
        <a:bodyPr/>
        <a:lstStyle/>
        <a:p>
          <a:endParaRPr lang="en-US"/>
        </a:p>
      </dgm:t>
    </dgm:pt>
    <dgm:pt modelId="{3BA0F94E-A858-974A-9121-AFB770416979}">
      <dgm:prSet/>
      <dgm:spPr/>
      <dgm:t>
        <a:bodyPr/>
        <a:lstStyle/>
        <a:p>
          <a:r>
            <a:rPr lang="en-US" dirty="0"/>
            <a:t>2</a:t>
          </a:r>
        </a:p>
      </dgm:t>
    </dgm:pt>
    <dgm:pt modelId="{8E4A9494-BAA7-9A47-97D2-4393C8E7C88E}" type="parTrans" cxnId="{935D2702-BFA0-AA45-B9F4-005CAC9C36E0}">
      <dgm:prSet/>
      <dgm:spPr/>
      <dgm:t>
        <a:bodyPr/>
        <a:lstStyle/>
        <a:p>
          <a:endParaRPr lang="en-US"/>
        </a:p>
      </dgm:t>
    </dgm:pt>
    <dgm:pt modelId="{CB004BB2-CD51-1D48-BD1B-A0063A434545}" type="sibTrans" cxnId="{935D2702-BFA0-AA45-B9F4-005CAC9C36E0}">
      <dgm:prSet/>
      <dgm:spPr/>
      <dgm:t>
        <a:bodyPr/>
        <a:lstStyle/>
        <a:p>
          <a:endParaRPr lang="en-US"/>
        </a:p>
      </dgm:t>
    </dgm:pt>
    <dgm:pt modelId="{124E82A2-7878-C94F-B1D6-2E7E5E2AE119}">
      <dgm:prSet/>
      <dgm:spPr/>
      <dgm:t>
        <a:bodyPr/>
        <a:lstStyle/>
        <a:p>
          <a:r>
            <a:rPr lang="en-US" dirty="0"/>
            <a:t>3</a:t>
          </a:r>
        </a:p>
      </dgm:t>
    </dgm:pt>
    <dgm:pt modelId="{E3D8E3A3-44DB-4641-B2D3-CBFECEC8690A}" type="parTrans" cxnId="{DCFA86BB-2C57-CF40-A5E8-7DB0293A3A29}">
      <dgm:prSet/>
      <dgm:spPr/>
      <dgm:t>
        <a:bodyPr/>
        <a:lstStyle/>
        <a:p>
          <a:endParaRPr lang="en-US"/>
        </a:p>
      </dgm:t>
    </dgm:pt>
    <dgm:pt modelId="{3D678A65-40A5-104F-B5DD-7C7F6E1BA6E3}" type="sibTrans" cxnId="{DCFA86BB-2C57-CF40-A5E8-7DB0293A3A29}">
      <dgm:prSet/>
      <dgm:spPr/>
      <dgm:t>
        <a:bodyPr/>
        <a:lstStyle/>
        <a:p>
          <a:endParaRPr lang="en-US"/>
        </a:p>
      </dgm:t>
    </dgm:pt>
    <dgm:pt modelId="{8E806376-11EF-E447-B5E8-929846964170}">
      <dgm:prSet/>
      <dgm:spPr/>
      <dgm:t>
        <a:bodyPr/>
        <a:lstStyle/>
        <a:p>
          <a:r>
            <a:rPr lang="en-US" dirty="0"/>
            <a:t>Scaffold ID</a:t>
          </a:r>
        </a:p>
      </dgm:t>
    </dgm:pt>
    <dgm:pt modelId="{9C04CF6B-915B-A147-86D8-DC235F392E75}" type="parTrans" cxnId="{C35EBF61-0537-084E-ADB3-0BBC59BB89D4}">
      <dgm:prSet/>
      <dgm:spPr/>
      <dgm:t>
        <a:bodyPr/>
        <a:lstStyle/>
        <a:p>
          <a:endParaRPr lang="en-US"/>
        </a:p>
      </dgm:t>
    </dgm:pt>
    <dgm:pt modelId="{9EE87B2E-D4BE-864C-BBC4-77DC2E6E9A80}" type="sibTrans" cxnId="{C35EBF61-0537-084E-ADB3-0BBC59BB89D4}">
      <dgm:prSet/>
      <dgm:spPr/>
      <dgm:t>
        <a:bodyPr/>
        <a:lstStyle/>
        <a:p>
          <a:endParaRPr lang="en-US"/>
        </a:p>
      </dgm:t>
    </dgm:pt>
    <dgm:pt modelId="{BEA7FE5C-FA85-014D-BD65-AD885849C751}">
      <dgm:prSet/>
      <dgm:spPr/>
      <dgm:t>
        <a:bodyPr/>
        <a:lstStyle/>
        <a:p>
          <a:r>
            <a:rPr lang="en-US" dirty="0"/>
            <a:t>Sum of Bit-score</a:t>
          </a:r>
        </a:p>
      </dgm:t>
    </dgm:pt>
    <dgm:pt modelId="{32E5F4DD-4AA2-0F41-A042-04407FB15211}" type="parTrans" cxnId="{34E66DC4-FE32-F344-8EC6-15FFB3BBC5D7}">
      <dgm:prSet/>
      <dgm:spPr/>
      <dgm:t>
        <a:bodyPr/>
        <a:lstStyle/>
        <a:p>
          <a:endParaRPr lang="en-US"/>
        </a:p>
      </dgm:t>
    </dgm:pt>
    <dgm:pt modelId="{0E2730BB-38FD-9E4B-ACBD-1BDAABC8EC85}" type="sibTrans" cxnId="{34E66DC4-FE32-F344-8EC6-15FFB3BBC5D7}">
      <dgm:prSet/>
      <dgm:spPr/>
      <dgm:t>
        <a:bodyPr/>
        <a:lstStyle/>
        <a:p>
          <a:endParaRPr lang="en-US"/>
        </a:p>
      </dgm:t>
    </dgm:pt>
    <dgm:pt modelId="{12B4F96F-6394-9845-8DBB-E3F055A95E46}">
      <dgm:prSet/>
      <dgm:spPr/>
      <dgm:t>
        <a:bodyPr/>
        <a:lstStyle/>
        <a:p>
          <a:r>
            <a:rPr lang="en-US" dirty="0"/>
            <a:t>1580</a:t>
          </a:r>
        </a:p>
      </dgm:t>
    </dgm:pt>
    <dgm:pt modelId="{D4DC9524-89DC-CF40-A93F-2C9FF9031BEA}" type="parTrans" cxnId="{CE4B3FE0-AA64-1042-8FD5-E7A28A56A738}">
      <dgm:prSet/>
      <dgm:spPr/>
      <dgm:t>
        <a:bodyPr/>
        <a:lstStyle/>
        <a:p>
          <a:endParaRPr lang="en-US"/>
        </a:p>
      </dgm:t>
    </dgm:pt>
    <dgm:pt modelId="{FF077FB5-BF89-F14D-BD3B-720F529E57DE}" type="sibTrans" cxnId="{CE4B3FE0-AA64-1042-8FD5-E7A28A56A738}">
      <dgm:prSet/>
      <dgm:spPr/>
      <dgm:t>
        <a:bodyPr/>
        <a:lstStyle/>
        <a:p>
          <a:endParaRPr lang="en-US"/>
        </a:p>
      </dgm:t>
    </dgm:pt>
    <dgm:pt modelId="{B4D9591B-887C-BA42-99C8-154E8DCBAE11}">
      <dgm:prSet/>
      <dgm:spPr/>
      <dgm:t>
        <a:bodyPr/>
        <a:lstStyle/>
        <a:p>
          <a:r>
            <a:rPr lang="en-US" dirty="0"/>
            <a:t>200</a:t>
          </a:r>
        </a:p>
      </dgm:t>
    </dgm:pt>
    <dgm:pt modelId="{72347A32-DAE5-6645-9FFC-7387153BF9B9}" type="parTrans" cxnId="{6795D482-EF30-9243-845A-FE12A4275F2B}">
      <dgm:prSet/>
      <dgm:spPr/>
      <dgm:t>
        <a:bodyPr/>
        <a:lstStyle/>
        <a:p>
          <a:endParaRPr lang="en-US"/>
        </a:p>
      </dgm:t>
    </dgm:pt>
    <dgm:pt modelId="{8C98C7D6-601A-7D4C-83C2-E7C1A1C7F1B0}" type="sibTrans" cxnId="{6795D482-EF30-9243-845A-FE12A4275F2B}">
      <dgm:prSet/>
      <dgm:spPr/>
      <dgm:t>
        <a:bodyPr/>
        <a:lstStyle/>
        <a:p>
          <a:endParaRPr lang="en-US"/>
        </a:p>
      </dgm:t>
    </dgm:pt>
    <dgm:pt modelId="{89FF6DA3-E346-6D47-8943-5B1F1E569027}">
      <dgm:prSet/>
      <dgm:spPr/>
      <dgm:t>
        <a:bodyPr/>
        <a:lstStyle/>
        <a:p>
          <a:r>
            <a:rPr lang="en-US" dirty="0"/>
            <a:t>900</a:t>
          </a:r>
        </a:p>
      </dgm:t>
    </dgm:pt>
    <dgm:pt modelId="{27D508C4-C969-5D4D-B85C-31E76754F68A}" type="parTrans" cxnId="{CF97C602-72DA-8241-8ECE-3BF784AE26CB}">
      <dgm:prSet/>
      <dgm:spPr/>
      <dgm:t>
        <a:bodyPr/>
        <a:lstStyle/>
        <a:p>
          <a:endParaRPr lang="en-US"/>
        </a:p>
      </dgm:t>
    </dgm:pt>
    <dgm:pt modelId="{AE083C8A-5433-094C-BE4B-B097698C293D}" type="sibTrans" cxnId="{CF97C602-72DA-8241-8ECE-3BF784AE26CB}">
      <dgm:prSet/>
      <dgm:spPr/>
      <dgm:t>
        <a:bodyPr/>
        <a:lstStyle/>
        <a:p>
          <a:endParaRPr lang="en-US"/>
        </a:p>
      </dgm:t>
    </dgm:pt>
    <dgm:pt modelId="{E02E8E49-AECE-A44F-9787-EC6F0B71453A}">
      <dgm:prSet/>
      <dgm:spPr/>
      <dgm:t>
        <a:bodyPr/>
        <a:lstStyle/>
        <a:p>
          <a:r>
            <a:rPr lang="en-US" dirty="0"/>
            <a:t>400</a:t>
          </a:r>
        </a:p>
      </dgm:t>
    </dgm:pt>
    <dgm:pt modelId="{C678DE57-B703-8942-8C1D-27DEB869564B}" type="parTrans" cxnId="{637C5CB5-C880-6040-93D3-12E799ADE146}">
      <dgm:prSet/>
      <dgm:spPr/>
      <dgm:t>
        <a:bodyPr/>
        <a:lstStyle/>
        <a:p>
          <a:endParaRPr lang="en-US"/>
        </a:p>
      </dgm:t>
    </dgm:pt>
    <dgm:pt modelId="{1CBC6F3B-E489-D744-8D5E-D752A3BDECFB}" type="sibTrans" cxnId="{637C5CB5-C880-6040-93D3-12E799ADE146}">
      <dgm:prSet/>
      <dgm:spPr/>
      <dgm:t>
        <a:bodyPr/>
        <a:lstStyle/>
        <a:p>
          <a:endParaRPr lang="en-US"/>
        </a:p>
      </dgm:t>
    </dgm:pt>
    <dgm:pt modelId="{D01DCBCB-928B-B748-9DCA-0C1A773D9732}" type="pres">
      <dgm:prSet presAssocID="{8D657FDB-3686-FC40-8E3E-71247B6FC901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3B3716C-CBF8-164C-8992-87CC497EB799}" type="pres">
      <dgm:prSet presAssocID="{8D657FDB-3686-FC40-8E3E-71247B6FC901}" presName="hierFlow" presStyleCnt="0"/>
      <dgm:spPr/>
    </dgm:pt>
    <dgm:pt modelId="{C8EBB961-C313-7C46-BC8A-DF87B4CEC090}" type="pres">
      <dgm:prSet presAssocID="{8D657FDB-3686-FC40-8E3E-71247B6FC901}" presName="firstBuf" presStyleCnt="0"/>
      <dgm:spPr/>
    </dgm:pt>
    <dgm:pt modelId="{3B9C8694-FC37-1741-B761-86EF020215AD}" type="pres">
      <dgm:prSet presAssocID="{8D657FDB-3686-FC40-8E3E-71247B6FC901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6D2103A4-920B-944F-BA7E-B2CE1ACE1F6D}" type="pres">
      <dgm:prSet presAssocID="{34A59658-BA0B-4F4D-9343-BD81D8B6495E}" presName="Name14" presStyleCnt="0"/>
      <dgm:spPr/>
    </dgm:pt>
    <dgm:pt modelId="{3D5D47DB-6E8E-EF4D-9573-F18B9D64CB55}" type="pres">
      <dgm:prSet presAssocID="{34A59658-BA0B-4F4D-9343-BD81D8B6495E}" presName="level1Shape" presStyleLbl="node0" presStyleIdx="0" presStyleCnt="1">
        <dgm:presLayoutVars>
          <dgm:chPref val="3"/>
        </dgm:presLayoutVars>
      </dgm:prSet>
      <dgm:spPr/>
    </dgm:pt>
    <dgm:pt modelId="{F1B267EC-698E-8E4A-8305-31D6EA8FB4CA}" type="pres">
      <dgm:prSet presAssocID="{34A59658-BA0B-4F4D-9343-BD81D8B6495E}" presName="hierChild2" presStyleCnt="0"/>
      <dgm:spPr/>
    </dgm:pt>
    <dgm:pt modelId="{CD3CB1FF-6EFD-7443-8C5E-1421ADE909AA}" type="pres">
      <dgm:prSet presAssocID="{19D7E4A4-49EF-8D43-B651-E44D8AE0BDA5}" presName="Name19" presStyleLbl="parChTrans1D2" presStyleIdx="0" presStyleCnt="2"/>
      <dgm:spPr/>
    </dgm:pt>
    <dgm:pt modelId="{59A3DFB8-A777-8543-9333-02A970D81455}" type="pres">
      <dgm:prSet presAssocID="{68B07C45-95A8-134D-930C-AA213199B95A}" presName="Name21" presStyleCnt="0"/>
      <dgm:spPr/>
    </dgm:pt>
    <dgm:pt modelId="{6D90A940-CEC4-D24B-9FC2-8BFE12CDB351}" type="pres">
      <dgm:prSet presAssocID="{68B07C45-95A8-134D-930C-AA213199B95A}" presName="level2Shape" presStyleLbl="node2" presStyleIdx="0" presStyleCnt="2"/>
      <dgm:spPr/>
    </dgm:pt>
    <dgm:pt modelId="{89507E4A-5544-384C-8B23-EE59879FDC9C}" type="pres">
      <dgm:prSet presAssocID="{68B07C45-95A8-134D-930C-AA213199B95A}" presName="hierChild3" presStyleCnt="0"/>
      <dgm:spPr/>
    </dgm:pt>
    <dgm:pt modelId="{05D90ADB-D116-1B4F-B5C2-C518E5EBA7A5}" type="pres">
      <dgm:prSet presAssocID="{EF42CE36-777A-1E46-A088-0C7BCB43716A}" presName="Name19" presStyleLbl="parChTrans1D3" presStyleIdx="0" presStyleCnt="4"/>
      <dgm:spPr/>
    </dgm:pt>
    <dgm:pt modelId="{F2BA4333-3A6D-384F-8FF9-C0B5C7B23C22}" type="pres">
      <dgm:prSet presAssocID="{558D5C02-2A3E-E34A-990E-1C911ADE4671}" presName="Name21" presStyleCnt="0"/>
      <dgm:spPr/>
    </dgm:pt>
    <dgm:pt modelId="{D34C98B7-DC3D-9E4A-8D62-04977241BCA5}" type="pres">
      <dgm:prSet presAssocID="{558D5C02-2A3E-E34A-990E-1C911ADE4671}" presName="level2Shape" presStyleLbl="node3" presStyleIdx="0" presStyleCnt="4"/>
      <dgm:spPr/>
    </dgm:pt>
    <dgm:pt modelId="{BAE40EBD-3DB6-9144-8F03-3CF4BF5DE6D4}" type="pres">
      <dgm:prSet presAssocID="{558D5C02-2A3E-E34A-990E-1C911ADE4671}" presName="hierChild3" presStyleCnt="0"/>
      <dgm:spPr/>
    </dgm:pt>
    <dgm:pt modelId="{CA03EA58-85E7-234B-8496-574A843B2B11}" type="pres">
      <dgm:prSet presAssocID="{FE25E3C8-52B0-DD4C-BDF9-071432348131}" presName="Name19" presStyleLbl="parChTrans1D4" presStyleIdx="0" presStyleCnt="8"/>
      <dgm:spPr/>
    </dgm:pt>
    <dgm:pt modelId="{658A49EF-06AD-E443-8058-63E6229B397C}" type="pres">
      <dgm:prSet presAssocID="{36199E3C-D5F4-D244-B4F2-23455306350B}" presName="Name21" presStyleCnt="0"/>
      <dgm:spPr/>
    </dgm:pt>
    <dgm:pt modelId="{B478C5DB-502C-544E-9E71-4D4F01E2D230}" type="pres">
      <dgm:prSet presAssocID="{36199E3C-D5F4-D244-B4F2-23455306350B}" presName="level2Shape" presStyleLbl="node4" presStyleIdx="0" presStyleCnt="8"/>
      <dgm:spPr/>
    </dgm:pt>
    <dgm:pt modelId="{A014B297-0651-144C-81F9-C057D53A146A}" type="pres">
      <dgm:prSet presAssocID="{36199E3C-D5F4-D244-B4F2-23455306350B}" presName="hierChild3" presStyleCnt="0"/>
      <dgm:spPr/>
    </dgm:pt>
    <dgm:pt modelId="{BB7C9D33-91D4-9E4E-81E8-2F4A47538955}" type="pres">
      <dgm:prSet presAssocID="{D4DC9524-89DC-CF40-A93F-2C9FF9031BEA}" presName="Name19" presStyleLbl="parChTrans1D4" presStyleIdx="1" presStyleCnt="8"/>
      <dgm:spPr/>
    </dgm:pt>
    <dgm:pt modelId="{E9E73328-9D9D-3D4A-B450-0E3A01EEC839}" type="pres">
      <dgm:prSet presAssocID="{12B4F96F-6394-9845-8DBB-E3F055A95E46}" presName="Name21" presStyleCnt="0"/>
      <dgm:spPr/>
    </dgm:pt>
    <dgm:pt modelId="{8712F921-1BFF-8C40-9EAF-63D449C59A68}" type="pres">
      <dgm:prSet presAssocID="{12B4F96F-6394-9845-8DBB-E3F055A95E46}" presName="level2Shape" presStyleLbl="node4" presStyleIdx="1" presStyleCnt="8"/>
      <dgm:spPr/>
    </dgm:pt>
    <dgm:pt modelId="{63228FDE-AA62-4E47-8E84-14D3055320AE}" type="pres">
      <dgm:prSet presAssocID="{12B4F96F-6394-9845-8DBB-E3F055A95E46}" presName="hierChild3" presStyleCnt="0"/>
      <dgm:spPr/>
    </dgm:pt>
    <dgm:pt modelId="{BE17F747-250F-6241-AA37-27A8F7D1A770}" type="pres">
      <dgm:prSet presAssocID="{8E4A9494-BAA7-9A47-97D2-4393C8E7C88E}" presName="Name19" presStyleLbl="parChTrans1D4" presStyleIdx="2" presStyleCnt="8"/>
      <dgm:spPr/>
    </dgm:pt>
    <dgm:pt modelId="{B802EA64-8B6E-9C43-B330-5A21D319A69D}" type="pres">
      <dgm:prSet presAssocID="{3BA0F94E-A858-974A-9121-AFB770416979}" presName="Name21" presStyleCnt="0"/>
      <dgm:spPr/>
    </dgm:pt>
    <dgm:pt modelId="{27FC0834-7057-3049-9288-C57D9782BCE5}" type="pres">
      <dgm:prSet presAssocID="{3BA0F94E-A858-974A-9121-AFB770416979}" presName="level2Shape" presStyleLbl="node4" presStyleIdx="2" presStyleCnt="8"/>
      <dgm:spPr/>
    </dgm:pt>
    <dgm:pt modelId="{2F25805C-1FF7-614F-8259-D36F4BC8AB64}" type="pres">
      <dgm:prSet presAssocID="{3BA0F94E-A858-974A-9121-AFB770416979}" presName="hierChild3" presStyleCnt="0"/>
      <dgm:spPr/>
    </dgm:pt>
    <dgm:pt modelId="{B430DE02-3262-7941-856E-9F4DCB6611F8}" type="pres">
      <dgm:prSet presAssocID="{72347A32-DAE5-6645-9FFC-7387153BF9B9}" presName="Name19" presStyleLbl="parChTrans1D4" presStyleIdx="3" presStyleCnt="8"/>
      <dgm:spPr/>
    </dgm:pt>
    <dgm:pt modelId="{F1C7BA15-C089-3740-B1D9-E1A680749CB3}" type="pres">
      <dgm:prSet presAssocID="{B4D9591B-887C-BA42-99C8-154E8DCBAE11}" presName="Name21" presStyleCnt="0"/>
      <dgm:spPr/>
    </dgm:pt>
    <dgm:pt modelId="{E5F6971E-12D7-0242-91FB-FD614CF0FDE2}" type="pres">
      <dgm:prSet presAssocID="{B4D9591B-887C-BA42-99C8-154E8DCBAE11}" presName="level2Shape" presStyleLbl="node4" presStyleIdx="3" presStyleCnt="8"/>
      <dgm:spPr/>
    </dgm:pt>
    <dgm:pt modelId="{9855E5E4-64FB-214E-8C3D-5EED9E7DEB04}" type="pres">
      <dgm:prSet presAssocID="{B4D9591B-887C-BA42-99C8-154E8DCBAE11}" presName="hierChild3" presStyleCnt="0"/>
      <dgm:spPr/>
    </dgm:pt>
    <dgm:pt modelId="{8522794E-49EA-304D-A9F4-E5C3DE42768E}" type="pres">
      <dgm:prSet presAssocID="{8F430A50-21FB-0A4C-BB19-1F4D1B7FC2B3}" presName="Name19" presStyleLbl="parChTrans1D3" presStyleIdx="1" presStyleCnt="4"/>
      <dgm:spPr/>
    </dgm:pt>
    <dgm:pt modelId="{CC69ACD0-9DB0-264A-9115-EF601376DE41}" type="pres">
      <dgm:prSet presAssocID="{B93C8D07-8D22-D047-9C46-74654860CEA5}" presName="Name21" presStyleCnt="0"/>
      <dgm:spPr/>
    </dgm:pt>
    <dgm:pt modelId="{B2E93870-7444-FC49-AF1C-C9F6C409B502}" type="pres">
      <dgm:prSet presAssocID="{B93C8D07-8D22-D047-9C46-74654860CEA5}" presName="level2Shape" presStyleLbl="node3" presStyleIdx="1" presStyleCnt="4"/>
      <dgm:spPr/>
    </dgm:pt>
    <dgm:pt modelId="{294994BE-C6D7-8A46-BF27-E1CA636EFE32}" type="pres">
      <dgm:prSet presAssocID="{B93C8D07-8D22-D047-9C46-74654860CEA5}" presName="hierChild3" presStyleCnt="0"/>
      <dgm:spPr/>
    </dgm:pt>
    <dgm:pt modelId="{88A5AEB8-B0D4-7A45-8A37-CA43E2CD2325}" type="pres">
      <dgm:prSet presAssocID="{E3D8E3A3-44DB-4641-B2D3-CBFECEC8690A}" presName="Name19" presStyleLbl="parChTrans1D4" presStyleIdx="4" presStyleCnt="8"/>
      <dgm:spPr/>
    </dgm:pt>
    <dgm:pt modelId="{B696BEAD-A014-C940-A273-981A5B32742C}" type="pres">
      <dgm:prSet presAssocID="{124E82A2-7878-C94F-B1D6-2E7E5E2AE119}" presName="Name21" presStyleCnt="0"/>
      <dgm:spPr/>
    </dgm:pt>
    <dgm:pt modelId="{92C7C9BD-4292-7F42-857D-AE8338A48A31}" type="pres">
      <dgm:prSet presAssocID="{124E82A2-7878-C94F-B1D6-2E7E5E2AE119}" presName="level2Shape" presStyleLbl="node4" presStyleIdx="4" presStyleCnt="8"/>
      <dgm:spPr/>
    </dgm:pt>
    <dgm:pt modelId="{1955F833-1E27-824E-9D13-87329AFA2309}" type="pres">
      <dgm:prSet presAssocID="{124E82A2-7878-C94F-B1D6-2E7E5E2AE119}" presName="hierChild3" presStyleCnt="0"/>
      <dgm:spPr/>
    </dgm:pt>
    <dgm:pt modelId="{16C82EEC-B744-6640-ADE4-93C735999CE2}" type="pres">
      <dgm:prSet presAssocID="{27D508C4-C969-5D4D-B85C-31E76754F68A}" presName="Name19" presStyleLbl="parChTrans1D4" presStyleIdx="5" presStyleCnt="8"/>
      <dgm:spPr/>
    </dgm:pt>
    <dgm:pt modelId="{822C9C8C-B068-7246-A71B-31A3537DEA23}" type="pres">
      <dgm:prSet presAssocID="{89FF6DA3-E346-6D47-8943-5B1F1E569027}" presName="Name21" presStyleCnt="0"/>
      <dgm:spPr/>
    </dgm:pt>
    <dgm:pt modelId="{D8F95889-EF5D-8147-8F14-AA6C3D73DBA4}" type="pres">
      <dgm:prSet presAssocID="{89FF6DA3-E346-6D47-8943-5B1F1E569027}" presName="level2Shape" presStyleLbl="node4" presStyleIdx="5" presStyleCnt="8"/>
      <dgm:spPr/>
    </dgm:pt>
    <dgm:pt modelId="{757BF73A-09EB-904E-B93E-1498DC713B70}" type="pres">
      <dgm:prSet presAssocID="{89FF6DA3-E346-6D47-8943-5B1F1E569027}" presName="hierChild3" presStyleCnt="0"/>
      <dgm:spPr/>
    </dgm:pt>
    <dgm:pt modelId="{7F6F202A-5B8C-B042-B7D8-0C3DE9975117}" type="pres">
      <dgm:prSet presAssocID="{E4F180D8-7E15-2F49-AAF4-570BDF38B270}" presName="Name19" presStyleLbl="parChTrans1D2" presStyleIdx="1" presStyleCnt="2"/>
      <dgm:spPr/>
    </dgm:pt>
    <dgm:pt modelId="{CE2A9668-D04B-CD43-A886-3A4C775679BE}" type="pres">
      <dgm:prSet presAssocID="{0D9FE49E-357A-C542-9F8B-9C3BA1887AA1}" presName="Name21" presStyleCnt="0"/>
      <dgm:spPr/>
    </dgm:pt>
    <dgm:pt modelId="{AEB33C39-F688-164C-AD87-F1335E7B80CD}" type="pres">
      <dgm:prSet presAssocID="{0D9FE49E-357A-C542-9F8B-9C3BA1887AA1}" presName="level2Shape" presStyleLbl="node2" presStyleIdx="1" presStyleCnt="2"/>
      <dgm:spPr/>
    </dgm:pt>
    <dgm:pt modelId="{56B8FFF6-591D-E54D-8570-F9B453E8EDD7}" type="pres">
      <dgm:prSet presAssocID="{0D9FE49E-357A-C542-9F8B-9C3BA1887AA1}" presName="hierChild3" presStyleCnt="0"/>
      <dgm:spPr/>
    </dgm:pt>
    <dgm:pt modelId="{773CFE5F-F84C-0241-A27C-983CFAD975B3}" type="pres">
      <dgm:prSet presAssocID="{54C11200-233B-3448-B079-DCE076FB53BC}" presName="Name19" presStyleLbl="parChTrans1D3" presStyleIdx="2" presStyleCnt="4"/>
      <dgm:spPr/>
    </dgm:pt>
    <dgm:pt modelId="{6870DEEE-7E84-4743-A55F-E55402D10213}" type="pres">
      <dgm:prSet presAssocID="{982F0257-519D-1744-BBD2-3FC61AAEFC2A}" presName="Name21" presStyleCnt="0"/>
      <dgm:spPr/>
    </dgm:pt>
    <dgm:pt modelId="{DC415789-3CD6-7546-8F12-2822FCC18968}" type="pres">
      <dgm:prSet presAssocID="{982F0257-519D-1744-BBD2-3FC61AAEFC2A}" presName="level2Shape" presStyleLbl="node3" presStyleIdx="2" presStyleCnt="4"/>
      <dgm:spPr/>
    </dgm:pt>
    <dgm:pt modelId="{7F86F6D1-89DE-CA4E-A43C-D51E3CF2BEA7}" type="pres">
      <dgm:prSet presAssocID="{982F0257-519D-1744-BBD2-3FC61AAEFC2A}" presName="hierChild3" presStyleCnt="0"/>
      <dgm:spPr/>
    </dgm:pt>
    <dgm:pt modelId="{91E0235F-DDAD-364A-B3A6-842F60C0ACDB}" type="pres">
      <dgm:prSet presAssocID="{E35605C1-DB17-7044-9DD3-0B688ED3DB55}" presName="Name19" presStyleLbl="parChTrans1D3" presStyleIdx="3" presStyleCnt="4"/>
      <dgm:spPr/>
    </dgm:pt>
    <dgm:pt modelId="{EE2E97BF-124A-604D-B0F8-93D19E5C4BB3}" type="pres">
      <dgm:prSet presAssocID="{F124C0CD-7C48-654F-B9C3-0C7BAA0BB545}" presName="Name21" presStyleCnt="0"/>
      <dgm:spPr/>
    </dgm:pt>
    <dgm:pt modelId="{4ED754A4-F39F-7A4C-B8E6-EB016B89A54A}" type="pres">
      <dgm:prSet presAssocID="{F124C0CD-7C48-654F-B9C3-0C7BAA0BB545}" presName="level2Shape" presStyleLbl="node3" presStyleIdx="3" presStyleCnt="4"/>
      <dgm:spPr/>
    </dgm:pt>
    <dgm:pt modelId="{E84E8147-34DD-404F-AF4D-42D506A4B396}" type="pres">
      <dgm:prSet presAssocID="{F124C0CD-7C48-654F-B9C3-0C7BAA0BB545}" presName="hierChild3" presStyleCnt="0"/>
      <dgm:spPr/>
    </dgm:pt>
    <dgm:pt modelId="{533AA1B7-4619-8D4A-A709-E5AA2DD5C7A2}" type="pres">
      <dgm:prSet presAssocID="{D03084B0-37F2-3B45-A0ED-631DA7140B07}" presName="Name19" presStyleLbl="parChTrans1D4" presStyleIdx="6" presStyleCnt="8"/>
      <dgm:spPr/>
    </dgm:pt>
    <dgm:pt modelId="{6A359101-003D-DF4D-B531-44399EC7634B}" type="pres">
      <dgm:prSet presAssocID="{E8B26615-D05A-6D4B-822F-3C17D6AA8D91}" presName="Name21" presStyleCnt="0"/>
      <dgm:spPr/>
    </dgm:pt>
    <dgm:pt modelId="{BC9FC2FF-3718-B849-82FD-7B14344383A2}" type="pres">
      <dgm:prSet presAssocID="{E8B26615-D05A-6D4B-822F-3C17D6AA8D91}" presName="level2Shape" presStyleLbl="node4" presStyleIdx="6" presStyleCnt="8"/>
      <dgm:spPr/>
    </dgm:pt>
    <dgm:pt modelId="{75910737-3C38-624E-A0AC-A1F7F1EC78EE}" type="pres">
      <dgm:prSet presAssocID="{E8B26615-D05A-6D4B-822F-3C17D6AA8D91}" presName="hierChild3" presStyleCnt="0"/>
      <dgm:spPr/>
    </dgm:pt>
    <dgm:pt modelId="{1DCED53D-CB07-CB44-A278-C9CFAB7E48E3}" type="pres">
      <dgm:prSet presAssocID="{C678DE57-B703-8942-8C1D-27DEB869564B}" presName="Name19" presStyleLbl="parChTrans1D4" presStyleIdx="7" presStyleCnt="8"/>
      <dgm:spPr/>
    </dgm:pt>
    <dgm:pt modelId="{662A7529-6F7E-C748-883B-E711E75CBBD8}" type="pres">
      <dgm:prSet presAssocID="{E02E8E49-AECE-A44F-9787-EC6F0B71453A}" presName="Name21" presStyleCnt="0"/>
      <dgm:spPr/>
    </dgm:pt>
    <dgm:pt modelId="{B1AF45A5-7164-7B42-AE30-866FF15058BA}" type="pres">
      <dgm:prSet presAssocID="{E02E8E49-AECE-A44F-9787-EC6F0B71453A}" presName="level2Shape" presStyleLbl="node4" presStyleIdx="7" presStyleCnt="8"/>
      <dgm:spPr/>
    </dgm:pt>
    <dgm:pt modelId="{FE64DA0E-9507-C94A-9BF2-A42B2CFFA168}" type="pres">
      <dgm:prSet presAssocID="{E02E8E49-AECE-A44F-9787-EC6F0B71453A}" presName="hierChild3" presStyleCnt="0"/>
      <dgm:spPr/>
    </dgm:pt>
    <dgm:pt modelId="{1ACBDCD6-3B5A-614C-B7B2-751FB38554C9}" type="pres">
      <dgm:prSet presAssocID="{8D657FDB-3686-FC40-8E3E-71247B6FC901}" presName="bgShapesFlow" presStyleCnt="0"/>
      <dgm:spPr/>
    </dgm:pt>
    <dgm:pt modelId="{252D5AF2-559A-DB46-9911-F0E65BD0B83B}" type="pres">
      <dgm:prSet presAssocID="{F5AD8A4D-9E43-AC44-9966-63FC6EB6EAA9}" presName="rectComp" presStyleCnt="0"/>
      <dgm:spPr/>
    </dgm:pt>
    <dgm:pt modelId="{E752EFBE-B5B2-6144-A7FD-8A1665693BC0}" type="pres">
      <dgm:prSet presAssocID="{F5AD8A4D-9E43-AC44-9966-63FC6EB6EAA9}" presName="bgRect" presStyleLbl="bgShp" presStyleIdx="0" presStyleCnt="5"/>
      <dgm:spPr/>
    </dgm:pt>
    <dgm:pt modelId="{2E38C324-F1DC-CF4C-B7EB-C65275954A68}" type="pres">
      <dgm:prSet presAssocID="{F5AD8A4D-9E43-AC44-9966-63FC6EB6EAA9}" presName="bgRectTx" presStyleLbl="bgShp" presStyleIdx="0" presStyleCnt="5">
        <dgm:presLayoutVars>
          <dgm:bulletEnabled val="1"/>
        </dgm:presLayoutVars>
      </dgm:prSet>
      <dgm:spPr/>
    </dgm:pt>
    <dgm:pt modelId="{F7816433-93B8-6A4A-8CB8-CCC04494E427}" type="pres">
      <dgm:prSet presAssocID="{F5AD8A4D-9E43-AC44-9966-63FC6EB6EAA9}" presName="spComp" presStyleCnt="0"/>
      <dgm:spPr/>
    </dgm:pt>
    <dgm:pt modelId="{CE6E3746-FC10-B745-800C-FAE64B61DD79}" type="pres">
      <dgm:prSet presAssocID="{F5AD8A4D-9E43-AC44-9966-63FC6EB6EAA9}" presName="vSp" presStyleCnt="0"/>
      <dgm:spPr/>
    </dgm:pt>
    <dgm:pt modelId="{B20931C2-B4CB-AE42-8919-E9C9EF278C93}" type="pres">
      <dgm:prSet presAssocID="{8E806376-11EF-E447-B5E8-929846964170}" presName="rectComp" presStyleCnt="0"/>
      <dgm:spPr/>
    </dgm:pt>
    <dgm:pt modelId="{8795303C-783A-B647-88C7-85D5A2BA58BC}" type="pres">
      <dgm:prSet presAssocID="{8E806376-11EF-E447-B5E8-929846964170}" presName="bgRect" presStyleLbl="bgShp" presStyleIdx="1" presStyleCnt="5"/>
      <dgm:spPr/>
    </dgm:pt>
    <dgm:pt modelId="{DC985242-BA23-0743-B5C9-B853F9CD3C11}" type="pres">
      <dgm:prSet presAssocID="{8E806376-11EF-E447-B5E8-929846964170}" presName="bgRectTx" presStyleLbl="bgShp" presStyleIdx="1" presStyleCnt="5">
        <dgm:presLayoutVars>
          <dgm:bulletEnabled val="1"/>
        </dgm:presLayoutVars>
      </dgm:prSet>
      <dgm:spPr/>
    </dgm:pt>
    <dgm:pt modelId="{F50A6462-0B34-DC4C-8AAD-FBD334068E11}" type="pres">
      <dgm:prSet presAssocID="{8E806376-11EF-E447-B5E8-929846964170}" presName="spComp" presStyleCnt="0"/>
      <dgm:spPr/>
    </dgm:pt>
    <dgm:pt modelId="{9C4660BF-E5EB-E74F-9904-6AB59C8284B8}" type="pres">
      <dgm:prSet presAssocID="{8E806376-11EF-E447-B5E8-929846964170}" presName="vSp" presStyleCnt="0"/>
      <dgm:spPr/>
    </dgm:pt>
    <dgm:pt modelId="{1574D00D-E95F-EA4E-8A4D-50C8D6E9BBCC}" type="pres">
      <dgm:prSet presAssocID="{A9A3FD69-A562-DF4B-961C-AD98175832B0}" presName="rectComp" presStyleCnt="0"/>
      <dgm:spPr/>
    </dgm:pt>
    <dgm:pt modelId="{2B759230-3FCC-704C-8B5C-4B287EACF36F}" type="pres">
      <dgm:prSet presAssocID="{A9A3FD69-A562-DF4B-961C-AD98175832B0}" presName="bgRect" presStyleLbl="bgShp" presStyleIdx="2" presStyleCnt="5"/>
      <dgm:spPr/>
    </dgm:pt>
    <dgm:pt modelId="{4DEA5C5F-A51A-8E43-B4E3-BF3D95007909}" type="pres">
      <dgm:prSet presAssocID="{A9A3FD69-A562-DF4B-961C-AD98175832B0}" presName="bgRectTx" presStyleLbl="bgShp" presStyleIdx="2" presStyleCnt="5">
        <dgm:presLayoutVars>
          <dgm:bulletEnabled val="1"/>
        </dgm:presLayoutVars>
      </dgm:prSet>
      <dgm:spPr/>
    </dgm:pt>
    <dgm:pt modelId="{29FC9188-6018-E646-85FE-C91FFFCE4EC3}" type="pres">
      <dgm:prSet presAssocID="{A9A3FD69-A562-DF4B-961C-AD98175832B0}" presName="spComp" presStyleCnt="0"/>
      <dgm:spPr/>
    </dgm:pt>
    <dgm:pt modelId="{DDCFE8EF-D53C-3A4A-B3AF-4CA568B9B455}" type="pres">
      <dgm:prSet presAssocID="{A9A3FD69-A562-DF4B-961C-AD98175832B0}" presName="vSp" presStyleCnt="0"/>
      <dgm:spPr/>
    </dgm:pt>
    <dgm:pt modelId="{8D5BD2C7-D48F-DD4C-A7A1-22525E821516}" type="pres">
      <dgm:prSet presAssocID="{D1BB509B-59A2-034F-9AB7-322B81C53CF9}" presName="rectComp" presStyleCnt="0"/>
      <dgm:spPr/>
    </dgm:pt>
    <dgm:pt modelId="{79791BCF-3E54-0D4F-8863-9FA346020E59}" type="pres">
      <dgm:prSet presAssocID="{D1BB509B-59A2-034F-9AB7-322B81C53CF9}" presName="bgRect" presStyleLbl="bgShp" presStyleIdx="3" presStyleCnt="5"/>
      <dgm:spPr/>
    </dgm:pt>
    <dgm:pt modelId="{F66F24B0-0545-6D4F-8769-EFA3A5BF1DE8}" type="pres">
      <dgm:prSet presAssocID="{D1BB509B-59A2-034F-9AB7-322B81C53CF9}" presName="bgRectTx" presStyleLbl="bgShp" presStyleIdx="3" presStyleCnt="5">
        <dgm:presLayoutVars>
          <dgm:bulletEnabled val="1"/>
        </dgm:presLayoutVars>
      </dgm:prSet>
      <dgm:spPr/>
    </dgm:pt>
    <dgm:pt modelId="{26AEA9B7-1C67-184E-949C-5308220EE433}" type="pres">
      <dgm:prSet presAssocID="{D1BB509B-59A2-034F-9AB7-322B81C53CF9}" presName="spComp" presStyleCnt="0"/>
      <dgm:spPr/>
    </dgm:pt>
    <dgm:pt modelId="{CB8620C5-D00A-A24C-AB37-533AABDAD86D}" type="pres">
      <dgm:prSet presAssocID="{D1BB509B-59A2-034F-9AB7-322B81C53CF9}" presName="vSp" presStyleCnt="0"/>
      <dgm:spPr/>
    </dgm:pt>
    <dgm:pt modelId="{F1739D15-8944-A54B-86CD-8EB071E20666}" type="pres">
      <dgm:prSet presAssocID="{BEA7FE5C-FA85-014D-BD65-AD885849C751}" presName="rectComp" presStyleCnt="0"/>
      <dgm:spPr/>
    </dgm:pt>
    <dgm:pt modelId="{1B7DD5A8-60D7-E64B-80F3-DAFDF1FF5335}" type="pres">
      <dgm:prSet presAssocID="{BEA7FE5C-FA85-014D-BD65-AD885849C751}" presName="bgRect" presStyleLbl="bgShp" presStyleIdx="4" presStyleCnt="5"/>
      <dgm:spPr/>
    </dgm:pt>
    <dgm:pt modelId="{6C856455-F3BB-AA40-8443-11CA348C8E5F}" type="pres">
      <dgm:prSet presAssocID="{BEA7FE5C-FA85-014D-BD65-AD885849C751}" presName="bgRectTx" presStyleLbl="bgShp" presStyleIdx="4" presStyleCnt="5">
        <dgm:presLayoutVars>
          <dgm:bulletEnabled val="1"/>
        </dgm:presLayoutVars>
      </dgm:prSet>
      <dgm:spPr/>
    </dgm:pt>
  </dgm:ptLst>
  <dgm:cxnLst>
    <dgm:cxn modelId="{26FE1900-4237-5944-B2FC-38B2A8236468}" srcId="{34A59658-BA0B-4F4D-9343-BD81D8B6495E}" destId="{0D9FE49E-357A-C542-9F8B-9C3BA1887AA1}" srcOrd="1" destOrd="0" parTransId="{E4F180D8-7E15-2F49-AAF4-570BDF38B270}" sibTransId="{8376738D-62BF-054A-8F8C-12147EDF9741}"/>
    <dgm:cxn modelId="{D654DE01-8912-5141-B35C-C40A677C48AE}" type="presOf" srcId="{982F0257-519D-1744-BBD2-3FC61AAEFC2A}" destId="{DC415789-3CD6-7546-8F12-2822FCC18968}" srcOrd="0" destOrd="0" presId="urn:microsoft.com/office/officeart/2005/8/layout/hierarchy6"/>
    <dgm:cxn modelId="{935D2702-BFA0-AA45-B9F4-005CAC9C36E0}" srcId="{558D5C02-2A3E-E34A-990E-1C911ADE4671}" destId="{3BA0F94E-A858-974A-9121-AFB770416979}" srcOrd="1" destOrd="0" parTransId="{8E4A9494-BAA7-9A47-97D2-4393C8E7C88E}" sibTransId="{CB004BB2-CD51-1D48-BD1B-A0063A434545}"/>
    <dgm:cxn modelId="{CF97C602-72DA-8241-8ECE-3BF784AE26CB}" srcId="{124E82A2-7878-C94F-B1D6-2E7E5E2AE119}" destId="{89FF6DA3-E346-6D47-8943-5B1F1E569027}" srcOrd="0" destOrd="0" parTransId="{27D508C4-C969-5D4D-B85C-31E76754F68A}" sibTransId="{AE083C8A-5433-094C-BE4B-B097698C293D}"/>
    <dgm:cxn modelId="{C68D1E03-447E-D640-8FB9-7A634906034C}" type="presOf" srcId="{D1BB509B-59A2-034F-9AB7-322B81C53CF9}" destId="{F66F24B0-0545-6D4F-8769-EFA3A5BF1DE8}" srcOrd="1" destOrd="0" presId="urn:microsoft.com/office/officeart/2005/8/layout/hierarchy6"/>
    <dgm:cxn modelId="{13B3000B-A3D6-7041-BA61-64BB660AE714}" srcId="{68B07C45-95A8-134D-930C-AA213199B95A}" destId="{558D5C02-2A3E-E34A-990E-1C911ADE4671}" srcOrd="0" destOrd="0" parTransId="{EF42CE36-777A-1E46-A088-0C7BCB43716A}" sibTransId="{D4689ED7-1E91-3540-94B5-69435D2D4397}"/>
    <dgm:cxn modelId="{054F6410-1CA4-9842-BAB4-D1A3B1B74AAA}" type="presOf" srcId="{E3D8E3A3-44DB-4641-B2D3-CBFECEC8690A}" destId="{88A5AEB8-B0D4-7A45-8A37-CA43E2CD2325}" srcOrd="0" destOrd="0" presId="urn:microsoft.com/office/officeart/2005/8/layout/hierarchy6"/>
    <dgm:cxn modelId="{314CAE12-26E8-6E45-8C6F-DD385E373F1C}" type="presOf" srcId="{E8B26615-D05A-6D4B-822F-3C17D6AA8D91}" destId="{BC9FC2FF-3718-B849-82FD-7B14344383A2}" srcOrd="0" destOrd="0" presId="urn:microsoft.com/office/officeart/2005/8/layout/hierarchy6"/>
    <dgm:cxn modelId="{F84D1D16-0987-2243-B4B4-FF6F8674C88B}" type="presOf" srcId="{89FF6DA3-E346-6D47-8943-5B1F1E569027}" destId="{D8F95889-EF5D-8147-8F14-AA6C3D73DBA4}" srcOrd="0" destOrd="0" presId="urn:microsoft.com/office/officeart/2005/8/layout/hierarchy6"/>
    <dgm:cxn modelId="{65932E1C-3F87-5841-9FF7-87D4BF9B6C1C}" srcId="{8D657FDB-3686-FC40-8E3E-71247B6FC901}" destId="{A9A3FD69-A562-DF4B-961C-AD98175832B0}" srcOrd="3" destOrd="0" parTransId="{BF5689A2-7DD1-B04C-A938-EA005D32EA8A}" sibTransId="{6F8AA256-04E9-534B-96D1-A0480E89FD75}"/>
    <dgm:cxn modelId="{DF59B41C-1E2B-364A-BE48-827960CE9E4A}" srcId="{F124C0CD-7C48-654F-B9C3-0C7BAA0BB545}" destId="{E8B26615-D05A-6D4B-822F-3C17D6AA8D91}" srcOrd="0" destOrd="0" parTransId="{D03084B0-37F2-3B45-A0ED-631DA7140B07}" sibTransId="{7A85F83D-3B7A-A34A-9991-2CB882647082}"/>
    <dgm:cxn modelId="{80776B27-D1A4-A648-890B-9FD67595754C}" type="presOf" srcId="{8F430A50-21FB-0A4C-BB19-1F4D1B7FC2B3}" destId="{8522794E-49EA-304D-A9F4-E5C3DE42768E}" srcOrd="0" destOrd="0" presId="urn:microsoft.com/office/officeart/2005/8/layout/hierarchy6"/>
    <dgm:cxn modelId="{F9BA8A27-9466-AA49-A1A5-DCCDED51C863}" srcId="{0D9FE49E-357A-C542-9F8B-9C3BA1887AA1}" destId="{982F0257-519D-1744-BBD2-3FC61AAEFC2A}" srcOrd="0" destOrd="0" parTransId="{54C11200-233B-3448-B079-DCE076FB53BC}" sibTransId="{E08A81C9-F60D-1544-B7E2-7D068D951453}"/>
    <dgm:cxn modelId="{28099336-DA2F-3940-8A5C-16DB716FBFF1}" type="presOf" srcId="{27D508C4-C969-5D4D-B85C-31E76754F68A}" destId="{16C82EEC-B744-6640-ADE4-93C735999CE2}" srcOrd="0" destOrd="0" presId="urn:microsoft.com/office/officeart/2005/8/layout/hierarchy6"/>
    <dgm:cxn modelId="{0F85CB36-65D8-C740-B563-FD466AC3977C}" type="presOf" srcId="{C678DE57-B703-8942-8C1D-27DEB869564B}" destId="{1DCED53D-CB07-CB44-A278-C9CFAB7E48E3}" srcOrd="0" destOrd="0" presId="urn:microsoft.com/office/officeart/2005/8/layout/hierarchy6"/>
    <dgm:cxn modelId="{21CFDE3F-BFE6-9047-B914-7761B97ED218}" type="presOf" srcId="{72347A32-DAE5-6645-9FFC-7387153BF9B9}" destId="{B430DE02-3262-7941-856E-9F4DCB6611F8}" srcOrd="0" destOrd="0" presId="urn:microsoft.com/office/officeart/2005/8/layout/hierarchy6"/>
    <dgm:cxn modelId="{B8399E61-C17C-354C-88F9-9A98784149E0}" srcId="{8D657FDB-3686-FC40-8E3E-71247B6FC901}" destId="{D1BB509B-59A2-034F-9AB7-322B81C53CF9}" srcOrd="4" destOrd="0" parTransId="{33CB08D3-5C4D-B848-8ECC-4D969442A5C8}" sibTransId="{E003E366-F637-FA44-9AEC-A97308AF0974}"/>
    <dgm:cxn modelId="{C35EBF61-0537-084E-ADB3-0BBC59BB89D4}" srcId="{8D657FDB-3686-FC40-8E3E-71247B6FC901}" destId="{8E806376-11EF-E447-B5E8-929846964170}" srcOrd="2" destOrd="0" parTransId="{9C04CF6B-915B-A147-86D8-DC235F392E75}" sibTransId="{9EE87B2E-D4BE-864C-BBC4-77DC2E6E9A80}"/>
    <dgm:cxn modelId="{31B8A842-9001-4D4A-BBEB-04BCDBDE39C9}" type="presOf" srcId="{F5AD8A4D-9E43-AC44-9966-63FC6EB6EAA9}" destId="{2E38C324-F1DC-CF4C-B7EB-C65275954A68}" srcOrd="1" destOrd="0" presId="urn:microsoft.com/office/officeart/2005/8/layout/hierarchy6"/>
    <dgm:cxn modelId="{19D63943-6D48-4742-8721-3C20EFF7C7DE}" type="presOf" srcId="{3BA0F94E-A858-974A-9121-AFB770416979}" destId="{27FC0834-7057-3049-9288-C57D9782BCE5}" srcOrd="0" destOrd="0" presId="urn:microsoft.com/office/officeart/2005/8/layout/hierarchy6"/>
    <dgm:cxn modelId="{2A183B63-2862-EF41-A37C-7329F039BC37}" type="presOf" srcId="{0D9FE49E-357A-C542-9F8B-9C3BA1887AA1}" destId="{AEB33C39-F688-164C-AD87-F1335E7B80CD}" srcOrd="0" destOrd="0" presId="urn:microsoft.com/office/officeart/2005/8/layout/hierarchy6"/>
    <dgm:cxn modelId="{E99A2664-D5CF-7542-8EBA-6EDB7309F528}" type="presOf" srcId="{34A59658-BA0B-4F4D-9343-BD81D8B6495E}" destId="{3D5D47DB-6E8E-EF4D-9573-F18B9D64CB55}" srcOrd="0" destOrd="0" presId="urn:microsoft.com/office/officeart/2005/8/layout/hierarchy6"/>
    <dgm:cxn modelId="{7AFF0F66-540E-CF49-855D-DA043CA27F0F}" type="presOf" srcId="{A9A3FD69-A562-DF4B-961C-AD98175832B0}" destId="{2B759230-3FCC-704C-8B5C-4B287EACF36F}" srcOrd="0" destOrd="0" presId="urn:microsoft.com/office/officeart/2005/8/layout/hierarchy6"/>
    <dgm:cxn modelId="{C2C91866-912F-494B-9968-FBA80C8AB77E}" type="presOf" srcId="{D4DC9524-89DC-CF40-A93F-2C9FF9031BEA}" destId="{BB7C9D33-91D4-9E4E-81E8-2F4A47538955}" srcOrd="0" destOrd="0" presId="urn:microsoft.com/office/officeart/2005/8/layout/hierarchy6"/>
    <dgm:cxn modelId="{2B777B48-5276-B34C-8FCC-A2C5FA360EB6}" type="presOf" srcId="{E02E8E49-AECE-A44F-9787-EC6F0B71453A}" destId="{B1AF45A5-7164-7B42-AE30-866FF15058BA}" srcOrd="0" destOrd="0" presId="urn:microsoft.com/office/officeart/2005/8/layout/hierarchy6"/>
    <dgm:cxn modelId="{405F396F-D306-3D43-B430-D4534E2BD952}" type="presOf" srcId="{F5AD8A4D-9E43-AC44-9966-63FC6EB6EAA9}" destId="{E752EFBE-B5B2-6144-A7FD-8A1665693BC0}" srcOrd="0" destOrd="0" presId="urn:microsoft.com/office/officeart/2005/8/layout/hierarchy6"/>
    <dgm:cxn modelId="{214FEF54-8E61-7A49-8E6F-B15CD8792DCC}" type="presOf" srcId="{8E4A9494-BAA7-9A47-97D2-4393C8E7C88E}" destId="{BE17F747-250F-6241-AA37-27A8F7D1A770}" srcOrd="0" destOrd="0" presId="urn:microsoft.com/office/officeart/2005/8/layout/hierarchy6"/>
    <dgm:cxn modelId="{4009557A-81F4-6E44-9949-20454C990FEA}" type="presOf" srcId="{8E806376-11EF-E447-B5E8-929846964170}" destId="{8795303C-783A-B647-88C7-85D5A2BA58BC}" srcOrd="0" destOrd="0" presId="urn:microsoft.com/office/officeart/2005/8/layout/hierarchy6"/>
    <dgm:cxn modelId="{B01D2D7B-82AD-EB46-91FA-7AFF1369FA62}" type="presOf" srcId="{124E82A2-7878-C94F-B1D6-2E7E5E2AE119}" destId="{92C7C9BD-4292-7F42-857D-AE8338A48A31}" srcOrd="0" destOrd="0" presId="urn:microsoft.com/office/officeart/2005/8/layout/hierarchy6"/>
    <dgm:cxn modelId="{3D09777E-B998-9849-975F-D007897A212A}" type="presOf" srcId="{D03084B0-37F2-3B45-A0ED-631DA7140B07}" destId="{533AA1B7-4619-8D4A-A709-E5AA2DD5C7A2}" srcOrd="0" destOrd="0" presId="urn:microsoft.com/office/officeart/2005/8/layout/hierarchy6"/>
    <dgm:cxn modelId="{8EEA3B81-E307-B54F-BA10-4BD823F06D58}" type="presOf" srcId="{68B07C45-95A8-134D-930C-AA213199B95A}" destId="{6D90A940-CEC4-D24B-9FC2-8BFE12CDB351}" srcOrd="0" destOrd="0" presId="urn:microsoft.com/office/officeart/2005/8/layout/hierarchy6"/>
    <dgm:cxn modelId="{6795D482-EF30-9243-845A-FE12A4275F2B}" srcId="{3BA0F94E-A858-974A-9121-AFB770416979}" destId="{B4D9591B-887C-BA42-99C8-154E8DCBAE11}" srcOrd="0" destOrd="0" parTransId="{72347A32-DAE5-6645-9FFC-7387153BF9B9}" sibTransId="{8C98C7D6-601A-7D4C-83C2-E7C1A1C7F1B0}"/>
    <dgm:cxn modelId="{8014EC87-C7DF-764B-B512-D30871470A65}" type="presOf" srcId="{BEA7FE5C-FA85-014D-BD65-AD885849C751}" destId="{1B7DD5A8-60D7-E64B-80F3-DAFDF1FF5335}" srcOrd="0" destOrd="0" presId="urn:microsoft.com/office/officeart/2005/8/layout/hierarchy6"/>
    <dgm:cxn modelId="{46D44588-18AB-E343-BFA3-D36A8A18EB3F}" srcId="{0D9FE49E-357A-C542-9F8B-9C3BA1887AA1}" destId="{F124C0CD-7C48-654F-B9C3-0C7BAA0BB545}" srcOrd="1" destOrd="0" parTransId="{E35605C1-DB17-7044-9DD3-0B688ED3DB55}" sibTransId="{01D6F689-8ADC-6D47-AB54-9C5A9D0F92A2}"/>
    <dgm:cxn modelId="{1811418E-6117-9648-B706-44609432995F}" type="presOf" srcId="{8D657FDB-3686-FC40-8E3E-71247B6FC901}" destId="{D01DCBCB-928B-B748-9DCA-0C1A773D9732}" srcOrd="0" destOrd="0" presId="urn:microsoft.com/office/officeart/2005/8/layout/hierarchy6"/>
    <dgm:cxn modelId="{8D368094-6A08-BE43-9581-9890FE1362D9}" srcId="{8D657FDB-3686-FC40-8E3E-71247B6FC901}" destId="{34A59658-BA0B-4F4D-9343-BD81D8B6495E}" srcOrd="0" destOrd="0" parTransId="{D4975740-FF7A-4C42-8024-29AB1A75F5BD}" sibTransId="{F3E649E0-BDB4-2B45-94FB-5719FF97A719}"/>
    <dgm:cxn modelId="{ABDFD496-68C0-EA48-81FD-86A70CD35EF6}" srcId="{558D5C02-2A3E-E34A-990E-1C911ADE4671}" destId="{36199E3C-D5F4-D244-B4F2-23455306350B}" srcOrd="0" destOrd="0" parTransId="{FE25E3C8-52B0-DD4C-BDF9-071432348131}" sibTransId="{67171BB7-8780-D846-A253-EDB8F1EA72B7}"/>
    <dgm:cxn modelId="{92E88E9F-6BB5-BB40-AE43-60A4049901C8}" type="presOf" srcId="{E4F180D8-7E15-2F49-AAF4-570BDF38B270}" destId="{7F6F202A-5B8C-B042-B7D8-0C3DE9975117}" srcOrd="0" destOrd="0" presId="urn:microsoft.com/office/officeart/2005/8/layout/hierarchy6"/>
    <dgm:cxn modelId="{FA3A4AB3-B940-B84E-9AAB-ED0A60B7D041}" type="presOf" srcId="{B4D9591B-887C-BA42-99C8-154E8DCBAE11}" destId="{E5F6971E-12D7-0242-91FB-FD614CF0FDE2}" srcOrd="0" destOrd="0" presId="urn:microsoft.com/office/officeart/2005/8/layout/hierarchy6"/>
    <dgm:cxn modelId="{637C5CB5-C880-6040-93D3-12E799ADE146}" srcId="{E8B26615-D05A-6D4B-822F-3C17D6AA8D91}" destId="{E02E8E49-AECE-A44F-9787-EC6F0B71453A}" srcOrd="0" destOrd="0" parTransId="{C678DE57-B703-8942-8C1D-27DEB869564B}" sibTransId="{1CBC6F3B-E489-D744-8D5E-D752A3BDECFB}"/>
    <dgm:cxn modelId="{927ABFB6-496A-FE4D-9D1D-E27DF2D97653}" type="presOf" srcId="{F124C0CD-7C48-654F-B9C3-0C7BAA0BB545}" destId="{4ED754A4-F39F-7A4C-B8E6-EB016B89A54A}" srcOrd="0" destOrd="0" presId="urn:microsoft.com/office/officeart/2005/8/layout/hierarchy6"/>
    <dgm:cxn modelId="{6ABD44B9-9B83-D04D-B3DF-91E260B1252E}" type="presOf" srcId="{12B4F96F-6394-9845-8DBB-E3F055A95E46}" destId="{8712F921-1BFF-8C40-9EAF-63D449C59A68}" srcOrd="0" destOrd="0" presId="urn:microsoft.com/office/officeart/2005/8/layout/hierarchy6"/>
    <dgm:cxn modelId="{DCFA86BB-2C57-CF40-A5E8-7DB0293A3A29}" srcId="{B93C8D07-8D22-D047-9C46-74654860CEA5}" destId="{124E82A2-7878-C94F-B1D6-2E7E5E2AE119}" srcOrd="0" destOrd="0" parTransId="{E3D8E3A3-44DB-4641-B2D3-CBFECEC8690A}" sibTransId="{3D678A65-40A5-104F-B5DD-7C7F6E1BA6E3}"/>
    <dgm:cxn modelId="{1B4495C3-4911-794A-9F00-B9ECBDA34E1D}" type="presOf" srcId="{FE25E3C8-52B0-DD4C-BDF9-071432348131}" destId="{CA03EA58-85E7-234B-8496-574A843B2B11}" srcOrd="0" destOrd="0" presId="urn:microsoft.com/office/officeart/2005/8/layout/hierarchy6"/>
    <dgm:cxn modelId="{34E66DC4-FE32-F344-8EC6-15FFB3BBC5D7}" srcId="{8D657FDB-3686-FC40-8E3E-71247B6FC901}" destId="{BEA7FE5C-FA85-014D-BD65-AD885849C751}" srcOrd="5" destOrd="0" parTransId="{32E5F4DD-4AA2-0F41-A042-04407FB15211}" sibTransId="{0E2730BB-38FD-9E4B-ACBD-1BDAABC8EC85}"/>
    <dgm:cxn modelId="{22D2E8C6-56E3-1847-B867-1B857DD5522D}" type="presOf" srcId="{A9A3FD69-A562-DF4B-961C-AD98175832B0}" destId="{4DEA5C5F-A51A-8E43-B4E3-BF3D95007909}" srcOrd="1" destOrd="0" presId="urn:microsoft.com/office/officeart/2005/8/layout/hierarchy6"/>
    <dgm:cxn modelId="{BE82C5D1-0FE4-5644-9555-4EB21F2FF4AE}" type="presOf" srcId="{558D5C02-2A3E-E34A-990E-1C911ADE4671}" destId="{D34C98B7-DC3D-9E4A-8D62-04977241BCA5}" srcOrd="0" destOrd="0" presId="urn:microsoft.com/office/officeart/2005/8/layout/hierarchy6"/>
    <dgm:cxn modelId="{CE4B3FE0-AA64-1042-8FD5-E7A28A56A738}" srcId="{36199E3C-D5F4-D244-B4F2-23455306350B}" destId="{12B4F96F-6394-9845-8DBB-E3F055A95E46}" srcOrd="0" destOrd="0" parTransId="{D4DC9524-89DC-CF40-A93F-2C9FF9031BEA}" sibTransId="{FF077FB5-BF89-F14D-BD3B-720F529E57DE}"/>
    <dgm:cxn modelId="{7B0C80E0-51C8-B846-979B-086A4E5A636F}" type="presOf" srcId="{E35605C1-DB17-7044-9DD3-0B688ED3DB55}" destId="{91E0235F-DDAD-364A-B3A6-842F60C0ACDB}" srcOrd="0" destOrd="0" presId="urn:microsoft.com/office/officeart/2005/8/layout/hierarchy6"/>
    <dgm:cxn modelId="{27A803E3-94BE-8345-B4B1-BB1678D524F6}" type="presOf" srcId="{EF42CE36-777A-1E46-A088-0C7BCB43716A}" destId="{05D90ADB-D116-1B4F-B5C2-C518E5EBA7A5}" srcOrd="0" destOrd="0" presId="urn:microsoft.com/office/officeart/2005/8/layout/hierarchy6"/>
    <dgm:cxn modelId="{487DCDE3-C3E9-DE4B-B608-056D89A17576}" type="presOf" srcId="{8E806376-11EF-E447-B5E8-929846964170}" destId="{DC985242-BA23-0743-B5C9-B853F9CD3C11}" srcOrd="1" destOrd="0" presId="urn:microsoft.com/office/officeart/2005/8/layout/hierarchy6"/>
    <dgm:cxn modelId="{985678E4-0FA5-9248-8DA9-8A16D49D6405}" type="presOf" srcId="{19D7E4A4-49EF-8D43-B651-E44D8AE0BDA5}" destId="{CD3CB1FF-6EFD-7443-8C5E-1421ADE909AA}" srcOrd="0" destOrd="0" presId="urn:microsoft.com/office/officeart/2005/8/layout/hierarchy6"/>
    <dgm:cxn modelId="{99CBA9E4-733C-4B4E-B35E-BC7B412CC954}" type="presOf" srcId="{BEA7FE5C-FA85-014D-BD65-AD885849C751}" destId="{6C856455-F3BB-AA40-8443-11CA348C8E5F}" srcOrd="1" destOrd="0" presId="urn:microsoft.com/office/officeart/2005/8/layout/hierarchy6"/>
    <dgm:cxn modelId="{EEA11DE7-C8BD-3A4B-BCE2-5D736ABDC660}" type="presOf" srcId="{36199E3C-D5F4-D244-B4F2-23455306350B}" destId="{B478C5DB-502C-544E-9E71-4D4F01E2D230}" srcOrd="0" destOrd="0" presId="urn:microsoft.com/office/officeart/2005/8/layout/hierarchy6"/>
    <dgm:cxn modelId="{19A83EEC-4193-AE49-98B1-38D041638A92}" type="presOf" srcId="{54C11200-233B-3448-B079-DCE076FB53BC}" destId="{773CFE5F-F84C-0241-A27C-983CFAD975B3}" srcOrd="0" destOrd="0" presId="urn:microsoft.com/office/officeart/2005/8/layout/hierarchy6"/>
    <dgm:cxn modelId="{BDC389ED-8758-5742-ACD0-ECA26CDEB857}" type="presOf" srcId="{B93C8D07-8D22-D047-9C46-74654860CEA5}" destId="{B2E93870-7444-FC49-AF1C-C9F6C409B502}" srcOrd="0" destOrd="0" presId="urn:microsoft.com/office/officeart/2005/8/layout/hierarchy6"/>
    <dgm:cxn modelId="{5D9AC4EE-1B0C-1E49-95B0-7DCFCBB94A7D}" srcId="{8D657FDB-3686-FC40-8E3E-71247B6FC901}" destId="{F5AD8A4D-9E43-AC44-9966-63FC6EB6EAA9}" srcOrd="1" destOrd="0" parTransId="{75F9F549-5113-2542-88BA-8AF137B47382}" sibTransId="{E477C3C7-0B29-004B-8A93-FC6FC62272AE}"/>
    <dgm:cxn modelId="{998804F2-4C21-8A47-9DDE-3C2D99F5E1C8}" srcId="{68B07C45-95A8-134D-930C-AA213199B95A}" destId="{B93C8D07-8D22-D047-9C46-74654860CEA5}" srcOrd="1" destOrd="0" parTransId="{8F430A50-21FB-0A4C-BB19-1F4D1B7FC2B3}" sibTransId="{19BBBCD9-0A33-9B4A-96B2-90C65E97A6C4}"/>
    <dgm:cxn modelId="{FADC51F9-5004-8744-8BAC-9A0C39566783}" type="presOf" srcId="{D1BB509B-59A2-034F-9AB7-322B81C53CF9}" destId="{79791BCF-3E54-0D4F-8863-9FA346020E59}" srcOrd="0" destOrd="0" presId="urn:microsoft.com/office/officeart/2005/8/layout/hierarchy6"/>
    <dgm:cxn modelId="{6F3D79F9-76AE-D347-80C7-FB5B7FF5DAC0}" srcId="{34A59658-BA0B-4F4D-9343-BD81D8B6495E}" destId="{68B07C45-95A8-134D-930C-AA213199B95A}" srcOrd="0" destOrd="0" parTransId="{19D7E4A4-49EF-8D43-B651-E44D8AE0BDA5}" sibTransId="{B83142E7-8FA9-0B47-B9C0-3B72E321FC79}"/>
    <dgm:cxn modelId="{7A1BAF27-C2F6-694B-B62A-091E16B06A85}" type="presParOf" srcId="{D01DCBCB-928B-B748-9DCA-0C1A773D9732}" destId="{23B3716C-CBF8-164C-8992-87CC497EB799}" srcOrd="0" destOrd="0" presId="urn:microsoft.com/office/officeart/2005/8/layout/hierarchy6"/>
    <dgm:cxn modelId="{9A868A26-FFFA-FE40-A0C4-645A60E14377}" type="presParOf" srcId="{23B3716C-CBF8-164C-8992-87CC497EB799}" destId="{C8EBB961-C313-7C46-BC8A-DF87B4CEC090}" srcOrd="0" destOrd="0" presId="urn:microsoft.com/office/officeart/2005/8/layout/hierarchy6"/>
    <dgm:cxn modelId="{39CB33E3-AA4D-744B-9596-4DAD2CC7383E}" type="presParOf" srcId="{23B3716C-CBF8-164C-8992-87CC497EB799}" destId="{3B9C8694-FC37-1741-B761-86EF020215AD}" srcOrd="1" destOrd="0" presId="urn:microsoft.com/office/officeart/2005/8/layout/hierarchy6"/>
    <dgm:cxn modelId="{A6723163-81BD-A044-828C-29A187A10258}" type="presParOf" srcId="{3B9C8694-FC37-1741-B761-86EF020215AD}" destId="{6D2103A4-920B-944F-BA7E-B2CE1ACE1F6D}" srcOrd="0" destOrd="0" presId="urn:microsoft.com/office/officeart/2005/8/layout/hierarchy6"/>
    <dgm:cxn modelId="{7556C907-B242-3146-9BB1-99F26ADBE53E}" type="presParOf" srcId="{6D2103A4-920B-944F-BA7E-B2CE1ACE1F6D}" destId="{3D5D47DB-6E8E-EF4D-9573-F18B9D64CB55}" srcOrd="0" destOrd="0" presId="urn:microsoft.com/office/officeart/2005/8/layout/hierarchy6"/>
    <dgm:cxn modelId="{EAFA0D29-B173-7343-9936-15C5A05D4A75}" type="presParOf" srcId="{6D2103A4-920B-944F-BA7E-B2CE1ACE1F6D}" destId="{F1B267EC-698E-8E4A-8305-31D6EA8FB4CA}" srcOrd="1" destOrd="0" presId="urn:microsoft.com/office/officeart/2005/8/layout/hierarchy6"/>
    <dgm:cxn modelId="{C15C85D7-398A-DB40-95F8-B04AD72D6DF4}" type="presParOf" srcId="{F1B267EC-698E-8E4A-8305-31D6EA8FB4CA}" destId="{CD3CB1FF-6EFD-7443-8C5E-1421ADE909AA}" srcOrd="0" destOrd="0" presId="urn:microsoft.com/office/officeart/2005/8/layout/hierarchy6"/>
    <dgm:cxn modelId="{510D5A1C-BFC2-6046-AD08-8C1D52323112}" type="presParOf" srcId="{F1B267EC-698E-8E4A-8305-31D6EA8FB4CA}" destId="{59A3DFB8-A777-8543-9333-02A970D81455}" srcOrd="1" destOrd="0" presId="urn:microsoft.com/office/officeart/2005/8/layout/hierarchy6"/>
    <dgm:cxn modelId="{74DC2E13-7374-F748-B1F4-2E8776D0C85B}" type="presParOf" srcId="{59A3DFB8-A777-8543-9333-02A970D81455}" destId="{6D90A940-CEC4-D24B-9FC2-8BFE12CDB351}" srcOrd="0" destOrd="0" presId="urn:microsoft.com/office/officeart/2005/8/layout/hierarchy6"/>
    <dgm:cxn modelId="{7D016879-F89D-0941-8870-8483FB4A75E4}" type="presParOf" srcId="{59A3DFB8-A777-8543-9333-02A970D81455}" destId="{89507E4A-5544-384C-8B23-EE59879FDC9C}" srcOrd="1" destOrd="0" presId="urn:microsoft.com/office/officeart/2005/8/layout/hierarchy6"/>
    <dgm:cxn modelId="{F1F85C64-1755-AA4E-B32C-B065098A8E6B}" type="presParOf" srcId="{89507E4A-5544-384C-8B23-EE59879FDC9C}" destId="{05D90ADB-D116-1B4F-B5C2-C518E5EBA7A5}" srcOrd="0" destOrd="0" presId="urn:microsoft.com/office/officeart/2005/8/layout/hierarchy6"/>
    <dgm:cxn modelId="{2B93E014-BCE3-F040-BDA8-72AA2E8863B9}" type="presParOf" srcId="{89507E4A-5544-384C-8B23-EE59879FDC9C}" destId="{F2BA4333-3A6D-384F-8FF9-C0B5C7B23C22}" srcOrd="1" destOrd="0" presId="urn:microsoft.com/office/officeart/2005/8/layout/hierarchy6"/>
    <dgm:cxn modelId="{4A8C4E4B-8C78-1045-AC22-C0FED93BB86B}" type="presParOf" srcId="{F2BA4333-3A6D-384F-8FF9-C0B5C7B23C22}" destId="{D34C98B7-DC3D-9E4A-8D62-04977241BCA5}" srcOrd="0" destOrd="0" presId="urn:microsoft.com/office/officeart/2005/8/layout/hierarchy6"/>
    <dgm:cxn modelId="{1B31D08E-4B9D-644D-9ED9-189E116C3977}" type="presParOf" srcId="{F2BA4333-3A6D-384F-8FF9-C0B5C7B23C22}" destId="{BAE40EBD-3DB6-9144-8F03-3CF4BF5DE6D4}" srcOrd="1" destOrd="0" presId="urn:microsoft.com/office/officeart/2005/8/layout/hierarchy6"/>
    <dgm:cxn modelId="{F46BF32B-EFBB-C84D-A541-3A0BDEF71F4F}" type="presParOf" srcId="{BAE40EBD-3DB6-9144-8F03-3CF4BF5DE6D4}" destId="{CA03EA58-85E7-234B-8496-574A843B2B11}" srcOrd="0" destOrd="0" presId="urn:microsoft.com/office/officeart/2005/8/layout/hierarchy6"/>
    <dgm:cxn modelId="{2D895A86-D5D7-1343-82C5-3C5862F68AE1}" type="presParOf" srcId="{BAE40EBD-3DB6-9144-8F03-3CF4BF5DE6D4}" destId="{658A49EF-06AD-E443-8058-63E6229B397C}" srcOrd="1" destOrd="0" presId="urn:microsoft.com/office/officeart/2005/8/layout/hierarchy6"/>
    <dgm:cxn modelId="{3CAC9477-AA21-EC45-A1FA-CDE54D6EB5A2}" type="presParOf" srcId="{658A49EF-06AD-E443-8058-63E6229B397C}" destId="{B478C5DB-502C-544E-9E71-4D4F01E2D230}" srcOrd="0" destOrd="0" presId="urn:microsoft.com/office/officeart/2005/8/layout/hierarchy6"/>
    <dgm:cxn modelId="{0560FA24-08C6-B645-B938-E057E540371F}" type="presParOf" srcId="{658A49EF-06AD-E443-8058-63E6229B397C}" destId="{A014B297-0651-144C-81F9-C057D53A146A}" srcOrd="1" destOrd="0" presId="urn:microsoft.com/office/officeart/2005/8/layout/hierarchy6"/>
    <dgm:cxn modelId="{6C07AD80-B63A-E840-9487-BA834B65D5A2}" type="presParOf" srcId="{A014B297-0651-144C-81F9-C057D53A146A}" destId="{BB7C9D33-91D4-9E4E-81E8-2F4A47538955}" srcOrd="0" destOrd="0" presId="urn:microsoft.com/office/officeart/2005/8/layout/hierarchy6"/>
    <dgm:cxn modelId="{B97CCDF4-5998-4341-BCD7-FDFA7ED4B2E1}" type="presParOf" srcId="{A014B297-0651-144C-81F9-C057D53A146A}" destId="{E9E73328-9D9D-3D4A-B450-0E3A01EEC839}" srcOrd="1" destOrd="0" presId="urn:microsoft.com/office/officeart/2005/8/layout/hierarchy6"/>
    <dgm:cxn modelId="{25F740E5-236E-FE44-98CC-3E258D59C8EF}" type="presParOf" srcId="{E9E73328-9D9D-3D4A-B450-0E3A01EEC839}" destId="{8712F921-1BFF-8C40-9EAF-63D449C59A68}" srcOrd="0" destOrd="0" presId="urn:microsoft.com/office/officeart/2005/8/layout/hierarchy6"/>
    <dgm:cxn modelId="{DACED8D1-C466-8F4E-9F44-051210615256}" type="presParOf" srcId="{E9E73328-9D9D-3D4A-B450-0E3A01EEC839}" destId="{63228FDE-AA62-4E47-8E84-14D3055320AE}" srcOrd="1" destOrd="0" presId="urn:microsoft.com/office/officeart/2005/8/layout/hierarchy6"/>
    <dgm:cxn modelId="{3B7C4829-5A78-EF49-8699-02C0060EC662}" type="presParOf" srcId="{BAE40EBD-3DB6-9144-8F03-3CF4BF5DE6D4}" destId="{BE17F747-250F-6241-AA37-27A8F7D1A770}" srcOrd="2" destOrd="0" presId="urn:microsoft.com/office/officeart/2005/8/layout/hierarchy6"/>
    <dgm:cxn modelId="{405A48BA-05B8-4C4A-96B6-87AD5E10087F}" type="presParOf" srcId="{BAE40EBD-3DB6-9144-8F03-3CF4BF5DE6D4}" destId="{B802EA64-8B6E-9C43-B330-5A21D319A69D}" srcOrd="3" destOrd="0" presId="urn:microsoft.com/office/officeart/2005/8/layout/hierarchy6"/>
    <dgm:cxn modelId="{B882AA36-1352-DA45-9C5F-D8EE22C6E22B}" type="presParOf" srcId="{B802EA64-8B6E-9C43-B330-5A21D319A69D}" destId="{27FC0834-7057-3049-9288-C57D9782BCE5}" srcOrd="0" destOrd="0" presId="urn:microsoft.com/office/officeart/2005/8/layout/hierarchy6"/>
    <dgm:cxn modelId="{00143BC6-0DD9-8449-8068-68B7A73D7422}" type="presParOf" srcId="{B802EA64-8B6E-9C43-B330-5A21D319A69D}" destId="{2F25805C-1FF7-614F-8259-D36F4BC8AB64}" srcOrd="1" destOrd="0" presId="urn:microsoft.com/office/officeart/2005/8/layout/hierarchy6"/>
    <dgm:cxn modelId="{CF7FDAC1-13F7-0E47-A9F9-88002C86B7F6}" type="presParOf" srcId="{2F25805C-1FF7-614F-8259-D36F4BC8AB64}" destId="{B430DE02-3262-7941-856E-9F4DCB6611F8}" srcOrd="0" destOrd="0" presId="urn:microsoft.com/office/officeart/2005/8/layout/hierarchy6"/>
    <dgm:cxn modelId="{4227F4D2-61E3-A14D-BCFE-5DF26D8C4DB1}" type="presParOf" srcId="{2F25805C-1FF7-614F-8259-D36F4BC8AB64}" destId="{F1C7BA15-C089-3740-B1D9-E1A680749CB3}" srcOrd="1" destOrd="0" presId="urn:microsoft.com/office/officeart/2005/8/layout/hierarchy6"/>
    <dgm:cxn modelId="{CE7A0F96-3460-9A4E-B3C3-56E8D4BCD9E2}" type="presParOf" srcId="{F1C7BA15-C089-3740-B1D9-E1A680749CB3}" destId="{E5F6971E-12D7-0242-91FB-FD614CF0FDE2}" srcOrd="0" destOrd="0" presId="urn:microsoft.com/office/officeart/2005/8/layout/hierarchy6"/>
    <dgm:cxn modelId="{CFE55445-AD89-6945-9F63-B3E9AD68C57B}" type="presParOf" srcId="{F1C7BA15-C089-3740-B1D9-E1A680749CB3}" destId="{9855E5E4-64FB-214E-8C3D-5EED9E7DEB04}" srcOrd="1" destOrd="0" presId="urn:microsoft.com/office/officeart/2005/8/layout/hierarchy6"/>
    <dgm:cxn modelId="{FBB68012-29E7-EF45-98E9-0C74ED5DE4C2}" type="presParOf" srcId="{89507E4A-5544-384C-8B23-EE59879FDC9C}" destId="{8522794E-49EA-304D-A9F4-E5C3DE42768E}" srcOrd="2" destOrd="0" presId="urn:microsoft.com/office/officeart/2005/8/layout/hierarchy6"/>
    <dgm:cxn modelId="{E0A43526-F764-9248-8A02-2665483A0C0F}" type="presParOf" srcId="{89507E4A-5544-384C-8B23-EE59879FDC9C}" destId="{CC69ACD0-9DB0-264A-9115-EF601376DE41}" srcOrd="3" destOrd="0" presId="urn:microsoft.com/office/officeart/2005/8/layout/hierarchy6"/>
    <dgm:cxn modelId="{EF29B04B-F555-2B4D-AE31-0249B1D8FC57}" type="presParOf" srcId="{CC69ACD0-9DB0-264A-9115-EF601376DE41}" destId="{B2E93870-7444-FC49-AF1C-C9F6C409B502}" srcOrd="0" destOrd="0" presId="urn:microsoft.com/office/officeart/2005/8/layout/hierarchy6"/>
    <dgm:cxn modelId="{F41237CE-B3B3-7642-9898-B47E080BF8F4}" type="presParOf" srcId="{CC69ACD0-9DB0-264A-9115-EF601376DE41}" destId="{294994BE-C6D7-8A46-BF27-E1CA636EFE32}" srcOrd="1" destOrd="0" presId="urn:microsoft.com/office/officeart/2005/8/layout/hierarchy6"/>
    <dgm:cxn modelId="{C8BFC77D-E5C3-9C49-9A8D-A8D72BB87E1C}" type="presParOf" srcId="{294994BE-C6D7-8A46-BF27-E1CA636EFE32}" destId="{88A5AEB8-B0D4-7A45-8A37-CA43E2CD2325}" srcOrd="0" destOrd="0" presId="urn:microsoft.com/office/officeart/2005/8/layout/hierarchy6"/>
    <dgm:cxn modelId="{EEEF581C-4F67-BB47-AD96-CC98CB51429D}" type="presParOf" srcId="{294994BE-C6D7-8A46-BF27-E1CA636EFE32}" destId="{B696BEAD-A014-C940-A273-981A5B32742C}" srcOrd="1" destOrd="0" presId="urn:microsoft.com/office/officeart/2005/8/layout/hierarchy6"/>
    <dgm:cxn modelId="{7ACD2F47-8482-B94B-AAEB-A2613AF18949}" type="presParOf" srcId="{B696BEAD-A014-C940-A273-981A5B32742C}" destId="{92C7C9BD-4292-7F42-857D-AE8338A48A31}" srcOrd="0" destOrd="0" presId="urn:microsoft.com/office/officeart/2005/8/layout/hierarchy6"/>
    <dgm:cxn modelId="{50D48A68-0A28-FE4F-B397-9CF59AEFD622}" type="presParOf" srcId="{B696BEAD-A014-C940-A273-981A5B32742C}" destId="{1955F833-1E27-824E-9D13-87329AFA2309}" srcOrd="1" destOrd="0" presId="urn:microsoft.com/office/officeart/2005/8/layout/hierarchy6"/>
    <dgm:cxn modelId="{083B08A7-CF0D-B848-8F30-413195EA19D5}" type="presParOf" srcId="{1955F833-1E27-824E-9D13-87329AFA2309}" destId="{16C82EEC-B744-6640-ADE4-93C735999CE2}" srcOrd="0" destOrd="0" presId="urn:microsoft.com/office/officeart/2005/8/layout/hierarchy6"/>
    <dgm:cxn modelId="{F9F2FB0D-FCF5-4245-BAA3-4B78CE85929B}" type="presParOf" srcId="{1955F833-1E27-824E-9D13-87329AFA2309}" destId="{822C9C8C-B068-7246-A71B-31A3537DEA23}" srcOrd="1" destOrd="0" presId="urn:microsoft.com/office/officeart/2005/8/layout/hierarchy6"/>
    <dgm:cxn modelId="{68283602-000F-A84A-9BEF-1512228479FB}" type="presParOf" srcId="{822C9C8C-B068-7246-A71B-31A3537DEA23}" destId="{D8F95889-EF5D-8147-8F14-AA6C3D73DBA4}" srcOrd="0" destOrd="0" presId="urn:microsoft.com/office/officeart/2005/8/layout/hierarchy6"/>
    <dgm:cxn modelId="{020DDEA0-329F-7B4C-A224-60070738F0F4}" type="presParOf" srcId="{822C9C8C-B068-7246-A71B-31A3537DEA23}" destId="{757BF73A-09EB-904E-B93E-1498DC713B70}" srcOrd="1" destOrd="0" presId="urn:microsoft.com/office/officeart/2005/8/layout/hierarchy6"/>
    <dgm:cxn modelId="{EBC85E17-885E-4F46-B2BA-1D414DBE41F6}" type="presParOf" srcId="{F1B267EC-698E-8E4A-8305-31D6EA8FB4CA}" destId="{7F6F202A-5B8C-B042-B7D8-0C3DE9975117}" srcOrd="2" destOrd="0" presId="urn:microsoft.com/office/officeart/2005/8/layout/hierarchy6"/>
    <dgm:cxn modelId="{7576977D-256A-FC4D-BE17-5C170BB3FA71}" type="presParOf" srcId="{F1B267EC-698E-8E4A-8305-31D6EA8FB4CA}" destId="{CE2A9668-D04B-CD43-A886-3A4C775679BE}" srcOrd="3" destOrd="0" presId="urn:microsoft.com/office/officeart/2005/8/layout/hierarchy6"/>
    <dgm:cxn modelId="{334405FF-721F-7F4E-9D45-94E1DC9BEF34}" type="presParOf" srcId="{CE2A9668-D04B-CD43-A886-3A4C775679BE}" destId="{AEB33C39-F688-164C-AD87-F1335E7B80CD}" srcOrd="0" destOrd="0" presId="urn:microsoft.com/office/officeart/2005/8/layout/hierarchy6"/>
    <dgm:cxn modelId="{CCAF825E-C9E6-884F-A96B-4ABCBE01082E}" type="presParOf" srcId="{CE2A9668-D04B-CD43-A886-3A4C775679BE}" destId="{56B8FFF6-591D-E54D-8570-F9B453E8EDD7}" srcOrd="1" destOrd="0" presId="urn:microsoft.com/office/officeart/2005/8/layout/hierarchy6"/>
    <dgm:cxn modelId="{004A458D-C8F8-944A-B13E-75F3A2847A32}" type="presParOf" srcId="{56B8FFF6-591D-E54D-8570-F9B453E8EDD7}" destId="{773CFE5F-F84C-0241-A27C-983CFAD975B3}" srcOrd="0" destOrd="0" presId="urn:microsoft.com/office/officeart/2005/8/layout/hierarchy6"/>
    <dgm:cxn modelId="{8C466AF9-DA9B-8B47-9F80-73A7E195CFCB}" type="presParOf" srcId="{56B8FFF6-591D-E54D-8570-F9B453E8EDD7}" destId="{6870DEEE-7E84-4743-A55F-E55402D10213}" srcOrd="1" destOrd="0" presId="urn:microsoft.com/office/officeart/2005/8/layout/hierarchy6"/>
    <dgm:cxn modelId="{189AAA78-37D1-E64D-A6FC-8BF4A8F81D5C}" type="presParOf" srcId="{6870DEEE-7E84-4743-A55F-E55402D10213}" destId="{DC415789-3CD6-7546-8F12-2822FCC18968}" srcOrd="0" destOrd="0" presId="urn:microsoft.com/office/officeart/2005/8/layout/hierarchy6"/>
    <dgm:cxn modelId="{56076B4A-A888-A248-B27E-EC3F2D1E0174}" type="presParOf" srcId="{6870DEEE-7E84-4743-A55F-E55402D10213}" destId="{7F86F6D1-89DE-CA4E-A43C-D51E3CF2BEA7}" srcOrd="1" destOrd="0" presId="urn:microsoft.com/office/officeart/2005/8/layout/hierarchy6"/>
    <dgm:cxn modelId="{21F1D3D3-A7D9-DC4D-993C-E23C19F4BED1}" type="presParOf" srcId="{56B8FFF6-591D-E54D-8570-F9B453E8EDD7}" destId="{91E0235F-DDAD-364A-B3A6-842F60C0ACDB}" srcOrd="2" destOrd="0" presId="urn:microsoft.com/office/officeart/2005/8/layout/hierarchy6"/>
    <dgm:cxn modelId="{2F002226-3246-7245-B43B-649E12141D47}" type="presParOf" srcId="{56B8FFF6-591D-E54D-8570-F9B453E8EDD7}" destId="{EE2E97BF-124A-604D-B0F8-93D19E5C4BB3}" srcOrd="3" destOrd="0" presId="urn:microsoft.com/office/officeart/2005/8/layout/hierarchy6"/>
    <dgm:cxn modelId="{964CD764-8E6D-D54F-AF79-046AD8940886}" type="presParOf" srcId="{EE2E97BF-124A-604D-B0F8-93D19E5C4BB3}" destId="{4ED754A4-F39F-7A4C-B8E6-EB016B89A54A}" srcOrd="0" destOrd="0" presId="urn:microsoft.com/office/officeart/2005/8/layout/hierarchy6"/>
    <dgm:cxn modelId="{A49D7545-A394-6C47-B4EE-A3333ADBD19E}" type="presParOf" srcId="{EE2E97BF-124A-604D-B0F8-93D19E5C4BB3}" destId="{E84E8147-34DD-404F-AF4D-42D506A4B396}" srcOrd="1" destOrd="0" presId="urn:microsoft.com/office/officeart/2005/8/layout/hierarchy6"/>
    <dgm:cxn modelId="{5ECE137F-68C6-7A4D-BB3A-76CEC7C16AB5}" type="presParOf" srcId="{E84E8147-34DD-404F-AF4D-42D506A4B396}" destId="{533AA1B7-4619-8D4A-A709-E5AA2DD5C7A2}" srcOrd="0" destOrd="0" presId="urn:microsoft.com/office/officeart/2005/8/layout/hierarchy6"/>
    <dgm:cxn modelId="{190E71FE-0FE2-854A-B800-2FB855A328F7}" type="presParOf" srcId="{E84E8147-34DD-404F-AF4D-42D506A4B396}" destId="{6A359101-003D-DF4D-B531-44399EC7634B}" srcOrd="1" destOrd="0" presId="urn:microsoft.com/office/officeart/2005/8/layout/hierarchy6"/>
    <dgm:cxn modelId="{22772348-06E1-7243-B7C4-994120858237}" type="presParOf" srcId="{6A359101-003D-DF4D-B531-44399EC7634B}" destId="{BC9FC2FF-3718-B849-82FD-7B14344383A2}" srcOrd="0" destOrd="0" presId="urn:microsoft.com/office/officeart/2005/8/layout/hierarchy6"/>
    <dgm:cxn modelId="{DD8A0E5F-D2F8-2344-B747-565663D19EA9}" type="presParOf" srcId="{6A359101-003D-DF4D-B531-44399EC7634B}" destId="{75910737-3C38-624E-A0AC-A1F7F1EC78EE}" srcOrd="1" destOrd="0" presId="urn:microsoft.com/office/officeart/2005/8/layout/hierarchy6"/>
    <dgm:cxn modelId="{14384836-16EC-BC4C-BA76-1BBF411F8756}" type="presParOf" srcId="{75910737-3C38-624E-A0AC-A1F7F1EC78EE}" destId="{1DCED53D-CB07-CB44-A278-C9CFAB7E48E3}" srcOrd="0" destOrd="0" presId="urn:microsoft.com/office/officeart/2005/8/layout/hierarchy6"/>
    <dgm:cxn modelId="{7706749C-842D-D84B-8C4C-4CEDF05A3034}" type="presParOf" srcId="{75910737-3C38-624E-A0AC-A1F7F1EC78EE}" destId="{662A7529-6F7E-C748-883B-E711E75CBBD8}" srcOrd="1" destOrd="0" presId="urn:microsoft.com/office/officeart/2005/8/layout/hierarchy6"/>
    <dgm:cxn modelId="{64783A51-7BC2-B047-B598-CEFBADF559CB}" type="presParOf" srcId="{662A7529-6F7E-C748-883B-E711E75CBBD8}" destId="{B1AF45A5-7164-7B42-AE30-866FF15058BA}" srcOrd="0" destOrd="0" presId="urn:microsoft.com/office/officeart/2005/8/layout/hierarchy6"/>
    <dgm:cxn modelId="{06CF9D5A-7E6A-5E45-B2C6-56F3D60D8120}" type="presParOf" srcId="{662A7529-6F7E-C748-883B-E711E75CBBD8}" destId="{FE64DA0E-9507-C94A-9BF2-A42B2CFFA168}" srcOrd="1" destOrd="0" presId="urn:microsoft.com/office/officeart/2005/8/layout/hierarchy6"/>
    <dgm:cxn modelId="{EE81C99A-1C7B-C343-B5F7-D18C4912CBAD}" type="presParOf" srcId="{D01DCBCB-928B-B748-9DCA-0C1A773D9732}" destId="{1ACBDCD6-3B5A-614C-B7B2-751FB38554C9}" srcOrd="1" destOrd="0" presId="urn:microsoft.com/office/officeart/2005/8/layout/hierarchy6"/>
    <dgm:cxn modelId="{EE53DC10-157C-9A48-B0D8-6C8ECDEB9B2E}" type="presParOf" srcId="{1ACBDCD6-3B5A-614C-B7B2-751FB38554C9}" destId="{252D5AF2-559A-DB46-9911-F0E65BD0B83B}" srcOrd="0" destOrd="0" presId="urn:microsoft.com/office/officeart/2005/8/layout/hierarchy6"/>
    <dgm:cxn modelId="{6AF3CA71-8EA0-214A-B5A3-624FF6275FAC}" type="presParOf" srcId="{252D5AF2-559A-DB46-9911-F0E65BD0B83B}" destId="{E752EFBE-B5B2-6144-A7FD-8A1665693BC0}" srcOrd="0" destOrd="0" presId="urn:microsoft.com/office/officeart/2005/8/layout/hierarchy6"/>
    <dgm:cxn modelId="{77380918-A9EC-6549-AE95-062A3516DE35}" type="presParOf" srcId="{252D5AF2-559A-DB46-9911-F0E65BD0B83B}" destId="{2E38C324-F1DC-CF4C-B7EB-C65275954A68}" srcOrd="1" destOrd="0" presId="urn:microsoft.com/office/officeart/2005/8/layout/hierarchy6"/>
    <dgm:cxn modelId="{5D75E9CC-F4CE-F04A-9611-3AB1DADA183C}" type="presParOf" srcId="{1ACBDCD6-3B5A-614C-B7B2-751FB38554C9}" destId="{F7816433-93B8-6A4A-8CB8-CCC04494E427}" srcOrd="1" destOrd="0" presId="urn:microsoft.com/office/officeart/2005/8/layout/hierarchy6"/>
    <dgm:cxn modelId="{8940EF2F-0712-4449-A600-313D23CE837F}" type="presParOf" srcId="{F7816433-93B8-6A4A-8CB8-CCC04494E427}" destId="{CE6E3746-FC10-B745-800C-FAE64B61DD79}" srcOrd="0" destOrd="0" presId="urn:microsoft.com/office/officeart/2005/8/layout/hierarchy6"/>
    <dgm:cxn modelId="{63ACB6E7-5018-4846-A86C-A3E14B286351}" type="presParOf" srcId="{1ACBDCD6-3B5A-614C-B7B2-751FB38554C9}" destId="{B20931C2-B4CB-AE42-8919-E9C9EF278C93}" srcOrd="2" destOrd="0" presId="urn:microsoft.com/office/officeart/2005/8/layout/hierarchy6"/>
    <dgm:cxn modelId="{7A3355DF-549C-9F4A-B783-41A84455F4D1}" type="presParOf" srcId="{B20931C2-B4CB-AE42-8919-E9C9EF278C93}" destId="{8795303C-783A-B647-88C7-85D5A2BA58BC}" srcOrd="0" destOrd="0" presId="urn:microsoft.com/office/officeart/2005/8/layout/hierarchy6"/>
    <dgm:cxn modelId="{0D35EBBB-8467-0245-88DF-3BDF1A3AAEFC}" type="presParOf" srcId="{B20931C2-B4CB-AE42-8919-E9C9EF278C93}" destId="{DC985242-BA23-0743-B5C9-B853F9CD3C11}" srcOrd="1" destOrd="0" presId="urn:microsoft.com/office/officeart/2005/8/layout/hierarchy6"/>
    <dgm:cxn modelId="{544F7993-09B9-EE46-B3A5-3034B0D559AD}" type="presParOf" srcId="{1ACBDCD6-3B5A-614C-B7B2-751FB38554C9}" destId="{F50A6462-0B34-DC4C-8AAD-FBD334068E11}" srcOrd="3" destOrd="0" presId="urn:microsoft.com/office/officeart/2005/8/layout/hierarchy6"/>
    <dgm:cxn modelId="{0388F58F-65DD-9A4A-A182-15435AFD3B8B}" type="presParOf" srcId="{F50A6462-0B34-DC4C-8AAD-FBD334068E11}" destId="{9C4660BF-E5EB-E74F-9904-6AB59C8284B8}" srcOrd="0" destOrd="0" presId="urn:microsoft.com/office/officeart/2005/8/layout/hierarchy6"/>
    <dgm:cxn modelId="{3BA36B07-22ED-6E4C-B086-1D54639BE990}" type="presParOf" srcId="{1ACBDCD6-3B5A-614C-B7B2-751FB38554C9}" destId="{1574D00D-E95F-EA4E-8A4D-50C8D6E9BBCC}" srcOrd="4" destOrd="0" presId="urn:microsoft.com/office/officeart/2005/8/layout/hierarchy6"/>
    <dgm:cxn modelId="{192E9B67-03C4-584F-A326-4635A0EC08F2}" type="presParOf" srcId="{1574D00D-E95F-EA4E-8A4D-50C8D6E9BBCC}" destId="{2B759230-3FCC-704C-8B5C-4B287EACF36F}" srcOrd="0" destOrd="0" presId="urn:microsoft.com/office/officeart/2005/8/layout/hierarchy6"/>
    <dgm:cxn modelId="{02B33DDB-0A29-D04A-B8AA-E0A9E2CB2303}" type="presParOf" srcId="{1574D00D-E95F-EA4E-8A4D-50C8D6E9BBCC}" destId="{4DEA5C5F-A51A-8E43-B4E3-BF3D95007909}" srcOrd="1" destOrd="0" presId="urn:microsoft.com/office/officeart/2005/8/layout/hierarchy6"/>
    <dgm:cxn modelId="{8F68F278-AEC3-F949-858A-AB4C4E177F5D}" type="presParOf" srcId="{1ACBDCD6-3B5A-614C-B7B2-751FB38554C9}" destId="{29FC9188-6018-E646-85FE-C91FFFCE4EC3}" srcOrd="5" destOrd="0" presId="urn:microsoft.com/office/officeart/2005/8/layout/hierarchy6"/>
    <dgm:cxn modelId="{9C962575-50B9-4146-9A3F-9D07398EF496}" type="presParOf" srcId="{29FC9188-6018-E646-85FE-C91FFFCE4EC3}" destId="{DDCFE8EF-D53C-3A4A-B3AF-4CA568B9B455}" srcOrd="0" destOrd="0" presId="urn:microsoft.com/office/officeart/2005/8/layout/hierarchy6"/>
    <dgm:cxn modelId="{DE9477C9-8381-E54D-808B-03BF5C0EFB13}" type="presParOf" srcId="{1ACBDCD6-3B5A-614C-B7B2-751FB38554C9}" destId="{8D5BD2C7-D48F-DD4C-A7A1-22525E821516}" srcOrd="6" destOrd="0" presId="urn:microsoft.com/office/officeart/2005/8/layout/hierarchy6"/>
    <dgm:cxn modelId="{21CEF366-5FE6-2D4F-80BA-C174B4AD0C30}" type="presParOf" srcId="{8D5BD2C7-D48F-DD4C-A7A1-22525E821516}" destId="{79791BCF-3E54-0D4F-8863-9FA346020E59}" srcOrd="0" destOrd="0" presId="urn:microsoft.com/office/officeart/2005/8/layout/hierarchy6"/>
    <dgm:cxn modelId="{BB3B61B4-30A4-F244-A8EE-CC50DCB57AB3}" type="presParOf" srcId="{8D5BD2C7-D48F-DD4C-A7A1-22525E821516}" destId="{F66F24B0-0545-6D4F-8769-EFA3A5BF1DE8}" srcOrd="1" destOrd="0" presId="urn:microsoft.com/office/officeart/2005/8/layout/hierarchy6"/>
    <dgm:cxn modelId="{A7310D3F-A229-0D4E-935E-3C8555552CAA}" type="presParOf" srcId="{1ACBDCD6-3B5A-614C-B7B2-751FB38554C9}" destId="{26AEA9B7-1C67-184E-949C-5308220EE433}" srcOrd="7" destOrd="0" presId="urn:microsoft.com/office/officeart/2005/8/layout/hierarchy6"/>
    <dgm:cxn modelId="{39752776-10B4-6E4D-B457-5F151A204CCD}" type="presParOf" srcId="{26AEA9B7-1C67-184E-949C-5308220EE433}" destId="{CB8620C5-D00A-A24C-AB37-533AABDAD86D}" srcOrd="0" destOrd="0" presId="urn:microsoft.com/office/officeart/2005/8/layout/hierarchy6"/>
    <dgm:cxn modelId="{9FA249EB-8D51-FC49-A906-DCC9E19C6227}" type="presParOf" srcId="{1ACBDCD6-3B5A-614C-B7B2-751FB38554C9}" destId="{F1739D15-8944-A54B-86CD-8EB071E20666}" srcOrd="8" destOrd="0" presId="urn:microsoft.com/office/officeart/2005/8/layout/hierarchy6"/>
    <dgm:cxn modelId="{077513C3-4DA0-3D42-BF9F-04EAAA4D4762}" type="presParOf" srcId="{F1739D15-8944-A54B-86CD-8EB071E20666}" destId="{1B7DD5A8-60D7-E64B-80F3-DAFDF1FF5335}" srcOrd="0" destOrd="0" presId="urn:microsoft.com/office/officeart/2005/8/layout/hierarchy6"/>
    <dgm:cxn modelId="{B5C99878-29B8-2A4E-A51A-56B23C1512BD}" type="presParOf" srcId="{F1739D15-8944-A54B-86CD-8EB071E20666}" destId="{6C856455-F3BB-AA40-8443-11CA348C8E5F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7DD5A8-60D7-E64B-80F3-DAFDF1FF5335}">
      <dsp:nvSpPr>
        <dsp:cNvPr id="0" name=""/>
        <dsp:cNvSpPr/>
      </dsp:nvSpPr>
      <dsp:spPr>
        <a:xfrm>
          <a:off x="0" y="3012082"/>
          <a:ext cx="6096000" cy="53459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Sum of Bit-score</a:t>
          </a:r>
        </a:p>
      </dsp:txBody>
      <dsp:txXfrm>
        <a:off x="0" y="3012082"/>
        <a:ext cx="1828800" cy="534590"/>
      </dsp:txXfrm>
    </dsp:sp>
    <dsp:sp modelId="{79791BCF-3E54-0D4F-8863-9FA346020E59}">
      <dsp:nvSpPr>
        <dsp:cNvPr id="0" name=""/>
        <dsp:cNvSpPr/>
      </dsp:nvSpPr>
      <dsp:spPr>
        <a:xfrm>
          <a:off x="0" y="2388393"/>
          <a:ext cx="6096000" cy="53459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Exon cluster</a:t>
          </a:r>
        </a:p>
      </dsp:txBody>
      <dsp:txXfrm>
        <a:off x="0" y="2388393"/>
        <a:ext cx="1828800" cy="534590"/>
      </dsp:txXfrm>
    </dsp:sp>
    <dsp:sp modelId="{2B759230-3FCC-704C-8B5C-4B287EACF36F}">
      <dsp:nvSpPr>
        <dsp:cNvPr id="0" name=""/>
        <dsp:cNvSpPr/>
      </dsp:nvSpPr>
      <dsp:spPr>
        <a:xfrm>
          <a:off x="0" y="1764704"/>
          <a:ext cx="6096000" cy="53459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Strand</a:t>
          </a:r>
        </a:p>
      </dsp:txBody>
      <dsp:txXfrm>
        <a:off x="0" y="1764704"/>
        <a:ext cx="1828800" cy="534590"/>
      </dsp:txXfrm>
    </dsp:sp>
    <dsp:sp modelId="{8795303C-783A-B647-88C7-85D5A2BA58BC}">
      <dsp:nvSpPr>
        <dsp:cNvPr id="0" name=""/>
        <dsp:cNvSpPr/>
      </dsp:nvSpPr>
      <dsp:spPr>
        <a:xfrm>
          <a:off x="0" y="1141015"/>
          <a:ext cx="6096000" cy="53459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Scaffold ID</a:t>
          </a:r>
        </a:p>
      </dsp:txBody>
      <dsp:txXfrm>
        <a:off x="0" y="1141015"/>
        <a:ext cx="1828800" cy="534590"/>
      </dsp:txXfrm>
    </dsp:sp>
    <dsp:sp modelId="{E752EFBE-B5B2-6144-A7FD-8A1665693BC0}">
      <dsp:nvSpPr>
        <dsp:cNvPr id="0" name=""/>
        <dsp:cNvSpPr/>
      </dsp:nvSpPr>
      <dsp:spPr>
        <a:xfrm>
          <a:off x="0" y="517326"/>
          <a:ext cx="6096000" cy="53459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Gene</a:t>
          </a:r>
        </a:p>
      </dsp:txBody>
      <dsp:txXfrm>
        <a:off x="0" y="517326"/>
        <a:ext cx="1828800" cy="534590"/>
      </dsp:txXfrm>
    </dsp:sp>
    <dsp:sp modelId="{3D5D47DB-6E8E-EF4D-9573-F18B9D64CB55}">
      <dsp:nvSpPr>
        <dsp:cNvPr id="0" name=""/>
        <dsp:cNvSpPr/>
      </dsp:nvSpPr>
      <dsp:spPr>
        <a:xfrm>
          <a:off x="3893087" y="561875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GeneA</a:t>
          </a:r>
          <a:endParaRPr lang="en-US" sz="1500" kern="1200" dirty="0"/>
        </a:p>
      </dsp:txBody>
      <dsp:txXfrm>
        <a:off x="3906135" y="574923"/>
        <a:ext cx="642142" cy="419396"/>
      </dsp:txXfrm>
    </dsp:sp>
    <dsp:sp modelId="{CD3CB1FF-6EFD-7443-8C5E-1421ADE909AA}">
      <dsp:nvSpPr>
        <dsp:cNvPr id="0" name=""/>
        <dsp:cNvSpPr/>
      </dsp:nvSpPr>
      <dsp:spPr>
        <a:xfrm>
          <a:off x="3249907" y="1007367"/>
          <a:ext cx="977298" cy="178196"/>
        </a:xfrm>
        <a:custGeom>
          <a:avLst/>
          <a:gdLst/>
          <a:ahLst/>
          <a:cxnLst/>
          <a:rect l="0" t="0" r="0" b="0"/>
          <a:pathLst>
            <a:path>
              <a:moveTo>
                <a:pt x="977298" y="0"/>
              </a:moveTo>
              <a:lnTo>
                <a:pt x="977298" y="89098"/>
              </a:lnTo>
              <a:lnTo>
                <a:pt x="0" y="89098"/>
              </a:lnTo>
              <a:lnTo>
                <a:pt x="0" y="178196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90A940-CEC4-D24B-9FC2-8BFE12CDB351}">
      <dsp:nvSpPr>
        <dsp:cNvPr id="0" name=""/>
        <dsp:cNvSpPr/>
      </dsp:nvSpPr>
      <dsp:spPr>
        <a:xfrm>
          <a:off x="2915788" y="1185564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100</a:t>
          </a:r>
        </a:p>
      </dsp:txBody>
      <dsp:txXfrm>
        <a:off x="2928836" y="1198612"/>
        <a:ext cx="642142" cy="419396"/>
      </dsp:txXfrm>
    </dsp:sp>
    <dsp:sp modelId="{05D90ADB-D116-1B4F-B5C2-C518E5EBA7A5}">
      <dsp:nvSpPr>
        <dsp:cNvPr id="0" name=""/>
        <dsp:cNvSpPr/>
      </dsp:nvSpPr>
      <dsp:spPr>
        <a:xfrm>
          <a:off x="2598375" y="1631057"/>
          <a:ext cx="651532" cy="178196"/>
        </a:xfrm>
        <a:custGeom>
          <a:avLst/>
          <a:gdLst/>
          <a:ahLst/>
          <a:cxnLst/>
          <a:rect l="0" t="0" r="0" b="0"/>
          <a:pathLst>
            <a:path>
              <a:moveTo>
                <a:pt x="651532" y="0"/>
              </a:moveTo>
              <a:lnTo>
                <a:pt x="651532" y="89098"/>
              </a:lnTo>
              <a:lnTo>
                <a:pt x="0" y="89098"/>
              </a:lnTo>
              <a:lnTo>
                <a:pt x="0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4C98B7-DC3D-9E4A-8D62-04977241BCA5}">
      <dsp:nvSpPr>
        <dsp:cNvPr id="0" name=""/>
        <dsp:cNvSpPr/>
      </dsp:nvSpPr>
      <dsp:spPr>
        <a:xfrm>
          <a:off x="2264256" y="1809253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+</a:t>
          </a:r>
        </a:p>
      </dsp:txBody>
      <dsp:txXfrm>
        <a:off x="2277304" y="1822301"/>
        <a:ext cx="642142" cy="419396"/>
      </dsp:txXfrm>
    </dsp:sp>
    <dsp:sp modelId="{CA03EA58-85E7-234B-8496-574A843B2B11}">
      <dsp:nvSpPr>
        <dsp:cNvPr id="0" name=""/>
        <dsp:cNvSpPr/>
      </dsp:nvSpPr>
      <dsp:spPr>
        <a:xfrm>
          <a:off x="2164020" y="2254746"/>
          <a:ext cx="434354" cy="178196"/>
        </a:xfrm>
        <a:custGeom>
          <a:avLst/>
          <a:gdLst/>
          <a:ahLst/>
          <a:cxnLst/>
          <a:rect l="0" t="0" r="0" b="0"/>
          <a:pathLst>
            <a:path>
              <a:moveTo>
                <a:pt x="434354" y="0"/>
              </a:moveTo>
              <a:lnTo>
                <a:pt x="434354" y="89098"/>
              </a:lnTo>
              <a:lnTo>
                <a:pt x="0" y="89098"/>
              </a:lnTo>
              <a:lnTo>
                <a:pt x="0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78C5DB-502C-544E-9E71-4D4F01E2D230}">
      <dsp:nvSpPr>
        <dsp:cNvPr id="0" name=""/>
        <dsp:cNvSpPr/>
      </dsp:nvSpPr>
      <dsp:spPr>
        <a:xfrm>
          <a:off x="1829901" y="2432942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</a:t>
          </a:r>
        </a:p>
      </dsp:txBody>
      <dsp:txXfrm>
        <a:off x="1842949" y="2445990"/>
        <a:ext cx="642142" cy="419396"/>
      </dsp:txXfrm>
    </dsp:sp>
    <dsp:sp modelId="{BB7C9D33-91D4-9E4E-81E8-2F4A47538955}">
      <dsp:nvSpPr>
        <dsp:cNvPr id="0" name=""/>
        <dsp:cNvSpPr/>
      </dsp:nvSpPr>
      <dsp:spPr>
        <a:xfrm>
          <a:off x="2118300" y="2878435"/>
          <a:ext cx="91440" cy="1781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12F921-1BFF-8C40-9EAF-63D449C59A68}">
      <dsp:nvSpPr>
        <dsp:cNvPr id="0" name=""/>
        <dsp:cNvSpPr/>
      </dsp:nvSpPr>
      <dsp:spPr>
        <a:xfrm>
          <a:off x="1829901" y="3056632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1580</a:t>
          </a:r>
        </a:p>
      </dsp:txBody>
      <dsp:txXfrm>
        <a:off x="1842949" y="3069680"/>
        <a:ext cx="642142" cy="419396"/>
      </dsp:txXfrm>
    </dsp:sp>
    <dsp:sp modelId="{BE17F747-250F-6241-AA37-27A8F7D1A770}">
      <dsp:nvSpPr>
        <dsp:cNvPr id="0" name=""/>
        <dsp:cNvSpPr/>
      </dsp:nvSpPr>
      <dsp:spPr>
        <a:xfrm>
          <a:off x="2598375" y="2254746"/>
          <a:ext cx="434354" cy="1781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98"/>
              </a:lnTo>
              <a:lnTo>
                <a:pt x="434354" y="89098"/>
              </a:lnTo>
              <a:lnTo>
                <a:pt x="434354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FC0834-7057-3049-9288-C57D9782BCE5}">
      <dsp:nvSpPr>
        <dsp:cNvPr id="0" name=""/>
        <dsp:cNvSpPr/>
      </dsp:nvSpPr>
      <dsp:spPr>
        <a:xfrm>
          <a:off x="2698611" y="2432942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</a:t>
          </a:r>
        </a:p>
      </dsp:txBody>
      <dsp:txXfrm>
        <a:off x="2711659" y="2445990"/>
        <a:ext cx="642142" cy="419396"/>
      </dsp:txXfrm>
    </dsp:sp>
    <dsp:sp modelId="{B430DE02-3262-7941-856E-9F4DCB6611F8}">
      <dsp:nvSpPr>
        <dsp:cNvPr id="0" name=""/>
        <dsp:cNvSpPr/>
      </dsp:nvSpPr>
      <dsp:spPr>
        <a:xfrm>
          <a:off x="2987010" y="2878435"/>
          <a:ext cx="91440" cy="1781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F6971E-12D7-0242-91FB-FD614CF0FDE2}">
      <dsp:nvSpPr>
        <dsp:cNvPr id="0" name=""/>
        <dsp:cNvSpPr/>
      </dsp:nvSpPr>
      <dsp:spPr>
        <a:xfrm>
          <a:off x="2698611" y="3056632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200</a:t>
          </a:r>
        </a:p>
      </dsp:txBody>
      <dsp:txXfrm>
        <a:off x="2711659" y="3069680"/>
        <a:ext cx="642142" cy="419396"/>
      </dsp:txXfrm>
    </dsp:sp>
    <dsp:sp modelId="{8522794E-49EA-304D-A9F4-E5C3DE42768E}">
      <dsp:nvSpPr>
        <dsp:cNvPr id="0" name=""/>
        <dsp:cNvSpPr/>
      </dsp:nvSpPr>
      <dsp:spPr>
        <a:xfrm>
          <a:off x="3249907" y="1631057"/>
          <a:ext cx="651532" cy="1781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98"/>
              </a:lnTo>
              <a:lnTo>
                <a:pt x="651532" y="89098"/>
              </a:lnTo>
              <a:lnTo>
                <a:pt x="651532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E93870-7444-FC49-AF1C-C9F6C409B502}">
      <dsp:nvSpPr>
        <dsp:cNvPr id="0" name=""/>
        <dsp:cNvSpPr/>
      </dsp:nvSpPr>
      <dsp:spPr>
        <a:xfrm>
          <a:off x="3567320" y="1809253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</a:t>
          </a:r>
        </a:p>
      </dsp:txBody>
      <dsp:txXfrm>
        <a:off x="3580368" y="1822301"/>
        <a:ext cx="642142" cy="419396"/>
      </dsp:txXfrm>
    </dsp:sp>
    <dsp:sp modelId="{88A5AEB8-B0D4-7A45-8A37-CA43E2CD2325}">
      <dsp:nvSpPr>
        <dsp:cNvPr id="0" name=""/>
        <dsp:cNvSpPr/>
      </dsp:nvSpPr>
      <dsp:spPr>
        <a:xfrm>
          <a:off x="3855720" y="2254746"/>
          <a:ext cx="91440" cy="1781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C7C9BD-4292-7F42-857D-AE8338A48A31}">
      <dsp:nvSpPr>
        <dsp:cNvPr id="0" name=""/>
        <dsp:cNvSpPr/>
      </dsp:nvSpPr>
      <dsp:spPr>
        <a:xfrm>
          <a:off x="3567320" y="2432942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3</a:t>
          </a:r>
        </a:p>
      </dsp:txBody>
      <dsp:txXfrm>
        <a:off x="3580368" y="2445990"/>
        <a:ext cx="642142" cy="419396"/>
      </dsp:txXfrm>
    </dsp:sp>
    <dsp:sp modelId="{16C82EEC-B744-6640-ADE4-93C735999CE2}">
      <dsp:nvSpPr>
        <dsp:cNvPr id="0" name=""/>
        <dsp:cNvSpPr/>
      </dsp:nvSpPr>
      <dsp:spPr>
        <a:xfrm>
          <a:off x="3855720" y="2878435"/>
          <a:ext cx="91440" cy="1781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F95889-EF5D-8147-8F14-AA6C3D73DBA4}">
      <dsp:nvSpPr>
        <dsp:cNvPr id="0" name=""/>
        <dsp:cNvSpPr/>
      </dsp:nvSpPr>
      <dsp:spPr>
        <a:xfrm>
          <a:off x="3567320" y="3056632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900</a:t>
          </a:r>
        </a:p>
      </dsp:txBody>
      <dsp:txXfrm>
        <a:off x="3580368" y="3069680"/>
        <a:ext cx="642142" cy="419396"/>
      </dsp:txXfrm>
    </dsp:sp>
    <dsp:sp modelId="{7F6F202A-5B8C-B042-B7D8-0C3DE9975117}">
      <dsp:nvSpPr>
        <dsp:cNvPr id="0" name=""/>
        <dsp:cNvSpPr/>
      </dsp:nvSpPr>
      <dsp:spPr>
        <a:xfrm>
          <a:off x="4227206" y="1007367"/>
          <a:ext cx="977298" cy="1781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98"/>
              </a:lnTo>
              <a:lnTo>
                <a:pt x="977298" y="89098"/>
              </a:lnTo>
              <a:lnTo>
                <a:pt x="977298" y="178196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B33C39-F688-164C-AD87-F1335E7B80CD}">
      <dsp:nvSpPr>
        <dsp:cNvPr id="0" name=""/>
        <dsp:cNvSpPr/>
      </dsp:nvSpPr>
      <dsp:spPr>
        <a:xfrm>
          <a:off x="4870385" y="1185564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200</a:t>
          </a:r>
        </a:p>
      </dsp:txBody>
      <dsp:txXfrm>
        <a:off x="4883433" y="1198612"/>
        <a:ext cx="642142" cy="419396"/>
      </dsp:txXfrm>
    </dsp:sp>
    <dsp:sp modelId="{773CFE5F-F84C-0241-A27C-983CFAD975B3}">
      <dsp:nvSpPr>
        <dsp:cNvPr id="0" name=""/>
        <dsp:cNvSpPr/>
      </dsp:nvSpPr>
      <dsp:spPr>
        <a:xfrm>
          <a:off x="4770149" y="1631057"/>
          <a:ext cx="434354" cy="178196"/>
        </a:xfrm>
        <a:custGeom>
          <a:avLst/>
          <a:gdLst/>
          <a:ahLst/>
          <a:cxnLst/>
          <a:rect l="0" t="0" r="0" b="0"/>
          <a:pathLst>
            <a:path>
              <a:moveTo>
                <a:pt x="434354" y="0"/>
              </a:moveTo>
              <a:lnTo>
                <a:pt x="434354" y="89098"/>
              </a:lnTo>
              <a:lnTo>
                <a:pt x="0" y="89098"/>
              </a:lnTo>
              <a:lnTo>
                <a:pt x="0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415789-3CD6-7546-8F12-2822FCC18968}">
      <dsp:nvSpPr>
        <dsp:cNvPr id="0" name=""/>
        <dsp:cNvSpPr/>
      </dsp:nvSpPr>
      <dsp:spPr>
        <a:xfrm>
          <a:off x="4436030" y="1809253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+</a:t>
          </a:r>
        </a:p>
      </dsp:txBody>
      <dsp:txXfrm>
        <a:off x="4449078" y="1822301"/>
        <a:ext cx="642142" cy="419396"/>
      </dsp:txXfrm>
    </dsp:sp>
    <dsp:sp modelId="{91E0235F-DDAD-364A-B3A6-842F60C0ACDB}">
      <dsp:nvSpPr>
        <dsp:cNvPr id="0" name=""/>
        <dsp:cNvSpPr/>
      </dsp:nvSpPr>
      <dsp:spPr>
        <a:xfrm>
          <a:off x="5204504" y="1631057"/>
          <a:ext cx="434354" cy="1781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098"/>
              </a:lnTo>
              <a:lnTo>
                <a:pt x="434354" y="89098"/>
              </a:lnTo>
              <a:lnTo>
                <a:pt x="434354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D754A4-F39F-7A4C-B8E6-EB016B89A54A}">
      <dsp:nvSpPr>
        <dsp:cNvPr id="0" name=""/>
        <dsp:cNvSpPr/>
      </dsp:nvSpPr>
      <dsp:spPr>
        <a:xfrm>
          <a:off x="5304740" y="1809253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</a:t>
          </a:r>
        </a:p>
      </dsp:txBody>
      <dsp:txXfrm>
        <a:off x="5317788" y="1822301"/>
        <a:ext cx="642142" cy="419396"/>
      </dsp:txXfrm>
    </dsp:sp>
    <dsp:sp modelId="{533AA1B7-4619-8D4A-A709-E5AA2DD5C7A2}">
      <dsp:nvSpPr>
        <dsp:cNvPr id="0" name=""/>
        <dsp:cNvSpPr/>
      </dsp:nvSpPr>
      <dsp:spPr>
        <a:xfrm>
          <a:off x="5593139" y="2254746"/>
          <a:ext cx="91440" cy="1781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9FC2FF-3718-B849-82FD-7B14344383A2}">
      <dsp:nvSpPr>
        <dsp:cNvPr id="0" name=""/>
        <dsp:cNvSpPr/>
      </dsp:nvSpPr>
      <dsp:spPr>
        <a:xfrm>
          <a:off x="5304740" y="2432942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4</a:t>
          </a:r>
        </a:p>
      </dsp:txBody>
      <dsp:txXfrm>
        <a:off x="5317788" y="2445990"/>
        <a:ext cx="642142" cy="419396"/>
      </dsp:txXfrm>
    </dsp:sp>
    <dsp:sp modelId="{1DCED53D-CB07-CB44-A278-C9CFAB7E48E3}">
      <dsp:nvSpPr>
        <dsp:cNvPr id="0" name=""/>
        <dsp:cNvSpPr/>
      </dsp:nvSpPr>
      <dsp:spPr>
        <a:xfrm>
          <a:off x="5593139" y="2878435"/>
          <a:ext cx="91440" cy="1781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81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AF45A5-7164-7B42-AE30-866FF15058BA}">
      <dsp:nvSpPr>
        <dsp:cNvPr id="0" name=""/>
        <dsp:cNvSpPr/>
      </dsp:nvSpPr>
      <dsp:spPr>
        <a:xfrm>
          <a:off x="5304740" y="3056632"/>
          <a:ext cx="668238" cy="4454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400</a:t>
          </a:r>
        </a:p>
      </dsp:txBody>
      <dsp:txXfrm>
        <a:off x="5317788" y="3069680"/>
        <a:ext cx="642142" cy="41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2.pn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10069-B74F-4827-BCEB-53C05F488A6D}" type="datetimeFigureOut">
              <a:rPr lang="en-GB" smtClean="0"/>
              <a:t>13/11/2017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36FEB-6008-4AAF-BCE4-1010B6A152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961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three species were part of a large genome comparative study of 12 fruit flies. (</a:t>
            </a:r>
            <a:r>
              <a:rPr lang="en-US" altLang="en-US" sz="1200" dirty="0">
                <a:solidFill>
                  <a:srgbClr val="000000"/>
                </a:solidFill>
                <a:latin typeface="+mn-lt"/>
              </a:rPr>
              <a:t>Drosophila 12 Genomes Consortium)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AutoNum type="arabicParenR"/>
            </a:pPr>
            <a:endParaRPr lang="en-GB" b="0" u="none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4905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2892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593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Doesn’t focus on specialised signals which are only present in particular genes. Won’t search for gene-specific transcription factor binding sites such as SP1 or E2F. </a:t>
            </a:r>
          </a:p>
          <a:p>
            <a:r>
              <a:rPr lang="en-GB" dirty="0"/>
              <a:t>Focuses on generic core features including the TATA box, cap site and polyadenylation (AAUAAA) signals.</a:t>
            </a:r>
          </a:p>
          <a:p>
            <a:r>
              <a:rPr lang="en-GB" dirty="0"/>
              <a:t>Drosophila core promoter database, 43% of core promoters contain a TATA box. </a:t>
            </a:r>
          </a:p>
          <a:p>
            <a:endParaRPr lang="en-GB" dirty="0"/>
          </a:p>
          <a:p>
            <a:r>
              <a:rPr lang="en-GB" dirty="0"/>
              <a:t>Restrictions of </a:t>
            </a:r>
            <a:r>
              <a:rPr lang="en-GB" dirty="0" err="1"/>
              <a:t>genscan</a:t>
            </a:r>
            <a:r>
              <a:rPr lang="en-GB" dirty="0"/>
              <a:t>:</a:t>
            </a:r>
          </a:p>
          <a:p>
            <a:r>
              <a:rPr lang="en-GB" dirty="0"/>
              <a:t>Only protein coding genes are considered (no </a:t>
            </a:r>
            <a:r>
              <a:rPr lang="en-GB" dirty="0" err="1"/>
              <a:t>tRNA</a:t>
            </a:r>
            <a:r>
              <a:rPr lang="en-GB" dirty="0"/>
              <a:t> or </a:t>
            </a:r>
            <a:r>
              <a:rPr lang="en-GB" dirty="0" err="1"/>
              <a:t>rRNA</a:t>
            </a:r>
            <a:r>
              <a:rPr lang="en-GB" dirty="0"/>
              <a:t> genes included)</a:t>
            </a:r>
          </a:p>
          <a:p>
            <a:r>
              <a:rPr lang="en-GB" dirty="0"/>
              <a:t>Transcription units are considered to be non-overlapping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3573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659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3300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0613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763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is less clustered/centralised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454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36FEB-6008-4AAF-BCE4-1010B6A15248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7594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1138425"/>
            <a:ext cx="7772400" cy="137434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28720" y="4650640"/>
            <a:ext cx="6400800" cy="1374345"/>
          </a:xfrm>
        </p:spPr>
        <p:txBody>
          <a:bodyPr>
            <a:normAutofit/>
          </a:bodyPr>
          <a:lstStyle>
            <a:lvl1pPr marL="0" indent="0" algn="r">
              <a:buNone/>
              <a:defRPr sz="2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</a:t>
            </a:r>
          </a:p>
          <a:p>
            <a:r>
              <a:rPr lang="en-US" dirty="0"/>
              <a:t>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680310"/>
            <a:ext cx="8229600" cy="458115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596540"/>
            <a:ext cx="8229600" cy="3918803"/>
          </a:xfrm>
        </p:spPr>
        <p:txBody>
          <a:bodyPr/>
          <a:lstStyle>
            <a:lvl1pPr>
              <a:defRPr sz="28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3310" y="527605"/>
            <a:ext cx="7016195" cy="61082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D0005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3311" y="1138425"/>
            <a:ext cx="7016195" cy="4275740"/>
          </a:xfrm>
        </p:spPr>
        <p:txBody>
          <a:bodyPr/>
          <a:lstStyle>
            <a:lvl1pPr>
              <a:defRPr sz="28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527605"/>
            <a:ext cx="8229600" cy="61082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965" y="1596539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D0005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965" y="2226402"/>
            <a:ext cx="4040188" cy="3035058"/>
          </a:xfrm>
        </p:spPr>
        <p:txBody>
          <a:bodyPr/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6790" y="1596539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D0005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6790" y="2226402"/>
            <a:ext cx="4041775" cy="3035058"/>
          </a:xfrm>
        </p:spPr>
        <p:txBody>
          <a:bodyPr/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833015"/>
            <a:ext cx="5335525" cy="1374345"/>
          </a:xfrm>
        </p:spPr>
        <p:txBody>
          <a:bodyPr>
            <a:normAutofit fontScale="90000"/>
          </a:bodyPr>
          <a:lstStyle/>
          <a:p>
            <a:r>
              <a:rPr lang="en-US" sz="3000" dirty="0"/>
              <a:t>Genome annotation comparisons of the </a:t>
            </a:r>
            <a:r>
              <a:rPr lang="en-US" sz="3000" i="1" dirty="0"/>
              <a:t>Drosophila</a:t>
            </a:r>
            <a:r>
              <a:rPr lang="en-US" sz="3000" dirty="0"/>
              <a:t> genus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4956050"/>
            <a:ext cx="6400800" cy="137434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38C85A-210B-4CFA-8F3E-8C408D9EDD96}"/>
              </a:ext>
            </a:extLst>
          </p:cNvPr>
          <p:cNvSpPr txBox="1"/>
          <p:nvPr/>
        </p:nvSpPr>
        <p:spPr>
          <a:xfrm>
            <a:off x="8227770" y="6488668"/>
            <a:ext cx="9162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4601B3-E0DA-46F6-9D93-56E5218884D9}"/>
              </a:ext>
            </a:extLst>
          </p:cNvPr>
          <p:cNvSpPr txBox="1"/>
          <p:nvPr/>
        </p:nvSpPr>
        <p:spPr>
          <a:xfrm>
            <a:off x="5109422" y="5925535"/>
            <a:ext cx="3970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Garamond" panose="02020404030301010803" pitchFamily="18" charset="0"/>
              </a:rPr>
              <a:t>By </a:t>
            </a:r>
            <a:r>
              <a:rPr lang="en-GB" dirty="0" err="1">
                <a:latin typeface="Garamond" panose="02020404030301010803" pitchFamily="18" charset="0"/>
              </a:rPr>
              <a:t>Cheukting</a:t>
            </a:r>
            <a:r>
              <a:rPr lang="en-GB" dirty="0">
                <a:latin typeface="Garamond" panose="02020404030301010803" pitchFamily="18" charset="0"/>
              </a:rPr>
              <a:t> Law, </a:t>
            </a:r>
            <a:r>
              <a:rPr lang="en-GB" dirty="0" err="1">
                <a:latin typeface="Garamond" panose="02020404030301010803" pitchFamily="18" charset="0"/>
              </a:rPr>
              <a:t>Changmin</a:t>
            </a:r>
            <a:r>
              <a:rPr lang="en-GB" dirty="0">
                <a:latin typeface="Garamond" panose="02020404030301010803" pitchFamily="18" charset="0"/>
              </a:rPr>
              <a:t> Yu and Yusef Paolo Rabiah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D60D9-1AEB-436A-9807-F51F7A6B6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56" y="222194"/>
            <a:ext cx="4275740" cy="763525"/>
          </a:xfrm>
        </p:spPr>
        <p:txBody>
          <a:bodyPr>
            <a:normAutofit fontScale="90000"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Genscan</a:t>
            </a:r>
            <a:r>
              <a:rPr lang="en-GB" dirty="0">
                <a:solidFill>
                  <a:schemeClr val="bg1"/>
                </a:solidFill>
              </a:rPr>
              <a:t> - Exon length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5B936A-3E6C-4F2F-9138-4F1CC0EEED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" b="4211"/>
          <a:stretch/>
        </p:blipFill>
        <p:spPr>
          <a:xfrm>
            <a:off x="296260" y="1749245"/>
            <a:ext cx="4419296" cy="4428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A7428D-A15B-41C2-A26C-EFCF5EE342FA}"/>
              </a:ext>
            </a:extLst>
          </p:cNvPr>
          <p:cNvSpPr txBox="1"/>
          <p:nvPr/>
        </p:nvSpPr>
        <p:spPr>
          <a:xfrm>
            <a:off x="8227770" y="6488668"/>
            <a:ext cx="9162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9C5C27-4BF5-42BB-910B-4954ABBB3734}"/>
              </a:ext>
            </a:extLst>
          </p:cNvPr>
          <p:cNvSpPr txBox="1"/>
          <p:nvPr/>
        </p:nvSpPr>
        <p:spPr>
          <a:xfrm>
            <a:off x="5182820" y="2360065"/>
            <a:ext cx="3359510" cy="286232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b="1" dirty="0">
                <a:latin typeface="Garamond" panose="02020404030301010803" pitchFamily="18" charset="0"/>
              </a:rPr>
              <a:t>Key Conclusions: </a:t>
            </a:r>
          </a:p>
          <a:p>
            <a:pPr algn="just"/>
            <a:r>
              <a:rPr lang="en-GB" b="1" dirty="0">
                <a:latin typeface="Garamond" panose="02020404030301010803" pitchFamily="18" charset="0"/>
              </a:rPr>
              <a:t>-</a:t>
            </a:r>
            <a:r>
              <a:rPr lang="en-GB" dirty="0">
                <a:latin typeface="Garamond" panose="02020404030301010803" pitchFamily="18" charset="0"/>
              </a:rPr>
              <a:t> Predicted length of exons in </a:t>
            </a:r>
            <a:r>
              <a:rPr lang="en-GB" dirty="0" err="1">
                <a:latin typeface="Garamond" panose="02020404030301010803" pitchFamily="18" charset="0"/>
              </a:rPr>
              <a:t>Genscan</a:t>
            </a:r>
            <a:r>
              <a:rPr lang="en-GB" dirty="0">
                <a:latin typeface="Garamond" panose="02020404030301010803" pitchFamily="18" charset="0"/>
              </a:rPr>
              <a:t> has a localised cluster of data points on the diagonal in comparison with the length of the official exons.</a:t>
            </a:r>
          </a:p>
          <a:p>
            <a:pPr algn="just"/>
            <a:endParaRPr lang="en-GB" b="1" dirty="0">
              <a:latin typeface="Garamond" panose="02020404030301010803" pitchFamily="18" charset="0"/>
            </a:endParaRPr>
          </a:p>
          <a:p>
            <a:pPr algn="just"/>
            <a:r>
              <a:rPr lang="en-GB" b="1" dirty="0">
                <a:latin typeface="Garamond" panose="02020404030301010803" pitchFamily="18" charset="0"/>
              </a:rPr>
              <a:t>Reasons:</a:t>
            </a:r>
          </a:p>
          <a:p>
            <a:pPr algn="just"/>
            <a:r>
              <a:rPr lang="en-GB" b="1" dirty="0">
                <a:latin typeface="Garamond" panose="02020404030301010803" pitchFamily="18" charset="0"/>
              </a:rPr>
              <a:t>- </a:t>
            </a:r>
            <a:r>
              <a:rPr lang="en-GB" dirty="0">
                <a:latin typeface="Garamond" panose="02020404030301010803" pitchFamily="18" charset="0"/>
              </a:rPr>
              <a:t>UTRs are not a contributing factor. </a:t>
            </a:r>
            <a:endParaRPr lang="en-GB" b="1" dirty="0">
              <a:latin typeface="Garamond" panose="020204040303010108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AA4501-2076-4E48-92D8-3F6122C1E22F}"/>
              </a:ext>
            </a:extLst>
          </p:cNvPr>
          <p:cNvSpPr txBox="1"/>
          <p:nvPr/>
        </p:nvSpPr>
        <p:spPr>
          <a:xfrm>
            <a:off x="1212490" y="6177690"/>
            <a:ext cx="27486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Log</a:t>
            </a:r>
            <a:r>
              <a:rPr lang="en-GB" sz="1100" baseline="-25000" dirty="0"/>
              <a:t>10</a:t>
            </a:r>
            <a:r>
              <a:rPr lang="en-GB" sz="1100" dirty="0"/>
              <a:t> (length of </a:t>
            </a:r>
            <a:r>
              <a:rPr lang="en-GB" sz="1100" dirty="0" err="1"/>
              <a:t>Genscan</a:t>
            </a:r>
            <a:r>
              <a:rPr lang="en-GB" sz="1100" dirty="0"/>
              <a:t> predicted exons)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C5D2F2-F891-4545-8CA0-ACDA687D8ACA}"/>
              </a:ext>
            </a:extLst>
          </p:cNvPr>
          <p:cNvSpPr txBox="1"/>
          <p:nvPr/>
        </p:nvSpPr>
        <p:spPr>
          <a:xfrm rot="16200000">
            <a:off x="-1199296" y="3441306"/>
            <a:ext cx="2748691" cy="2808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100" dirty="0"/>
              <a:t>Log</a:t>
            </a:r>
            <a:r>
              <a:rPr lang="en-GB" sz="1100" baseline="-25000" dirty="0"/>
              <a:t>10</a:t>
            </a:r>
            <a:r>
              <a:rPr lang="en-GB" sz="1100" dirty="0"/>
              <a:t> (length of official exons)</a:t>
            </a:r>
          </a:p>
        </p:txBody>
      </p:sp>
    </p:spTree>
    <p:extLst>
      <p:ext uri="{BB962C8B-B14F-4D97-AF65-F5344CB8AC3E}">
        <p14:creationId xmlns:p14="http://schemas.microsoft.com/office/powerpoint/2010/main" val="3792349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8E111-7E7B-44C1-A4C9-C7D47E624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85" y="222195"/>
            <a:ext cx="5191970" cy="763525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bg1"/>
                </a:solidFill>
              </a:rPr>
              <a:t>Gene number comparison in literature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6AE25C3-F6E4-4026-A999-8615EE4F3B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297138"/>
              </p:ext>
            </p:extLst>
          </p:nvPr>
        </p:nvGraphicFramePr>
        <p:xfrm>
          <a:off x="907080" y="2360065"/>
          <a:ext cx="7018328" cy="2574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4582">
                  <a:extLst>
                    <a:ext uri="{9D8B030D-6E8A-4147-A177-3AD203B41FA5}">
                      <a16:colId xmlns:a16="http://schemas.microsoft.com/office/drawing/2014/main" val="514794958"/>
                    </a:ext>
                  </a:extLst>
                </a:gridCol>
                <a:gridCol w="1754582">
                  <a:extLst>
                    <a:ext uri="{9D8B030D-6E8A-4147-A177-3AD203B41FA5}">
                      <a16:colId xmlns:a16="http://schemas.microsoft.com/office/drawing/2014/main" val="4025247208"/>
                    </a:ext>
                  </a:extLst>
                </a:gridCol>
                <a:gridCol w="1754582">
                  <a:extLst>
                    <a:ext uri="{9D8B030D-6E8A-4147-A177-3AD203B41FA5}">
                      <a16:colId xmlns:a16="http://schemas.microsoft.com/office/drawing/2014/main" val="1261871179"/>
                    </a:ext>
                  </a:extLst>
                </a:gridCol>
                <a:gridCol w="1754582">
                  <a:extLst>
                    <a:ext uri="{9D8B030D-6E8A-4147-A177-3AD203B41FA5}">
                      <a16:colId xmlns:a16="http://schemas.microsoft.com/office/drawing/2014/main" val="42510209"/>
                    </a:ext>
                  </a:extLst>
                </a:gridCol>
              </a:tblGrid>
              <a:tr h="775937">
                <a:tc>
                  <a:txBody>
                    <a:bodyPr/>
                    <a:lstStyle/>
                    <a:p>
                      <a:pPr algn="ctr"/>
                      <a:r>
                        <a:rPr lang="en-GB" i="1" dirty="0"/>
                        <a:t>Drosophila</a:t>
                      </a:r>
                      <a:r>
                        <a:rPr lang="en-GB" dirty="0"/>
                        <a:t> species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Genscan</a:t>
                      </a:r>
                      <a:r>
                        <a:rPr lang="en-GB" dirty="0"/>
                        <a:t> gene predictions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Coding Genes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Our </a:t>
                      </a:r>
                      <a:r>
                        <a:rPr lang="en-GB" dirty="0" err="1"/>
                        <a:t>Genscan</a:t>
                      </a:r>
                      <a:r>
                        <a:rPr lang="en-GB" dirty="0"/>
                        <a:t> predictions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9011695"/>
                  </a:ext>
                </a:extLst>
              </a:tr>
              <a:tr h="449551">
                <a:tc>
                  <a:txBody>
                    <a:bodyPr/>
                    <a:lstStyle/>
                    <a:p>
                      <a:r>
                        <a:rPr lang="en-GB" i="1" dirty="0"/>
                        <a:t>D. </a:t>
                      </a:r>
                      <a:r>
                        <a:rPr lang="en-GB" dirty="0" err="1"/>
                        <a:t>grimshawi</a:t>
                      </a:r>
                      <a:r>
                        <a:rPr lang="en-GB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21,776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333333"/>
                          </a:solidFill>
                          <a:effectLst/>
                        </a:rPr>
                        <a:t>14,982</a:t>
                      </a: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17,918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73186154"/>
                  </a:ext>
                </a:extLst>
              </a:tr>
              <a:tr h="449551">
                <a:tc>
                  <a:txBody>
                    <a:bodyPr/>
                    <a:lstStyle/>
                    <a:p>
                      <a:r>
                        <a:rPr lang="en-GB" i="1" dirty="0"/>
                        <a:t>D. </a:t>
                      </a:r>
                      <a:r>
                        <a:rPr lang="en-GB" dirty="0" err="1"/>
                        <a:t>virilis</a:t>
                      </a:r>
                      <a:r>
                        <a:rPr lang="en-GB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22,393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14,491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19,711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22954061"/>
                  </a:ext>
                </a:extLst>
              </a:tr>
              <a:tr h="4495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i="1" dirty="0"/>
                        <a:t>D. </a:t>
                      </a:r>
                      <a:r>
                        <a:rPr lang="en-GB" dirty="0" err="1"/>
                        <a:t>mojavensis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22,750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14,594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18,417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81168100"/>
                  </a:ext>
                </a:extLst>
              </a:tr>
              <a:tr h="4495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i="1" dirty="0"/>
                        <a:t>D. </a:t>
                      </a:r>
                      <a:r>
                        <a:rPr lang="en-GB" dirty="0"/>
                        <a:t>melanogaster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18,548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13,918</a:t>
                      </a:r>
                      <a:endParaRPr lang="en-GB" dirty="0">
                        <a:solidFill>
                          <a:srgbClr val="333333"/>
                        </a:solidFill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333333"/>
                          </a:solidFill>
                          <a:effectLst/>
                        </a:rPr>
                        <a:t>N/A</a:t>
                      </a: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239483583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69B5E7-CF32-4C6C-850D-6D20CF6B8527}"/>
              </a:ext>
            </a:extLst>
          </p:cNvPr>
          <p:cNvSpPr txBox="1"/>
          <p:nvPr/>
        </p:nvSpPr>
        <p:spPr>
          <a:xfrm>
            <a:off x="5640935" y="6550223"/>
            <a:ext cx="35030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1400" dirty="0"/>
              <a:t>Source: </a:t>
            </a:r>
            <a:r>
              <a:rPr lang="en-GB" sz="1400" dirty="0" err="1"/>
              <a:t>Metazoa</a:t>
            </a:r>
            <a:r>
              <a:rPr lang="en-GB" sz="1400" dirty="0"/>
              <a:t> </a:t>
            </a:r>
            <a:r>
              <a:rPr lang="en-GB" sz="1400" dirty="0" err="1"/>
              <a:t>Ensembl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227753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C66BC-B29F-4638-B6DA-9168DB624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843" y="2512770"/>
            <a:ext cx="7020313" cy="2137870"/>
          </a:xfrm>
        </p:spPr>
        <p:txBody>
          <a:bodyPr>
            <a:noAutofit/>
          </a:bodyPr>
          <a:lstStyle/>
          <a:p>
            <a:pPr algn="ctr"/>
            <a:r>
              <a:rPr lang="en-GB" sz="5200" dirty="0">
                <a:solidFill>
                  <a:schemeClr val="tx1"/>
                </a:solidFill>
              </a:rPr>
              <a:t>Annotation methods: </a:t>
            </a:r>
            <a:r>
              <a:rPr lang="en-GB" sz="5200" dirty="0" err="1">
                <a:solidFill>
                  <a:schemeClr val="tx1"/>
                </a:solidFill>
              </a:rPr>
              <a:t>Blastn</a:t>
            </a:r>
            <a:r>
              <a:rPr lang="en-GB" sz="5200" dirty="0">
                <a:solidFill>
                  <a:schemeClr val="tx1"/>
                </a:solidFill>
              </a:rPr>
              <a:t> and </a:t>
            </a:r>
            <a:r>
              <a:rPr lang="en-GB" sz="5200" dirty="0" err="1">
                <a:solidFill>
                  <a:schemeClr val="tx1"/>
                </a:solidFill>
              </a:rPr>
              <a:t>tBlastn</a:t>
            </a:r>
            <a:r>
              <a:rPr lang="en-GB" sz="5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9898C-1226-4E48-B705-42FC25FE58A9}"/>
              </a:ext>
            </a:extLst>
          </p:cNvPr>
          <p:cNvSpPr txBox="1"/>
          <p:nvPr/>
        </p:nvSpPr>
        <p:spPr>
          <a:xfrm>
            <a:off x="5640935" y="6550223"/>
            <a:ext cx="35030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983446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09898C-1226-4E48-B705-42FC25FE58A9}"/>
              </a:ext>
            </a:extLst>
          </p:cNvPr>
          <p:cNvSpPr txBox="1"/>
          <p:nvPr/>
        </p:nvSpPr>
        <p:spPr>
          <a:xfrm>
            <a:off x="5640935" y="6550223"/>
            <a:ext cx="35030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endParaRPr lang="en-GB" sz="1400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5ABFEEB-B649-4B90-A201-BD101B76F9CC}"/>
              </a:ext>
            </a:extLst>
          </p:cNvPr>
          <p:cNvSpPr txBox="1">
            <a:spLocks/>
          </p:cNvSpPr>
          <p:nvPr/>
        </p:nvSpPr>
        <p:spPr>
          <a:xfrm>
            <a:off x="296260" y="222195"/>
            <a:ext cx="7016195" cy="610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D0005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solidFill>
                  <a:schemeClr val="bg1"/>
                </a:solidFill>
              </a:rPr>
              <a:t>BLASTn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tBLASTn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951883EF-928A-413E-9DB5-9FE1D48CE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732" y="1901950"/>
            <a:ext cx="7016195" cy="4275740"/>
          </a:xfrm>
        </p:spPr>
        <p:txBody>
          <a:bodyPr>
            <a:normAutofit/>
          </a:bodyPr>
          <a:lstStyle/>
          <a:p>
            <a:r>
              <a:rPr lang="en-US" dirty="0"/>
              <a:t>Homology based methods</a:t>
            </a:r>
          </a:p>
          <a:p>
            <a:r>
              <a:rPr lang="en-US" dirty="0"/>
              <a:t>Query: </a:t>
            </a:r>
            <a:r>
              <a:rPr lang="en-US" i="1" dirty="0"/>
              <a:t>D.</a:t>
            </a:r>
            <a:r>
              <a:rPr lang="en-US" dirty="0"/>
              <a:t> melanogaster transcript and translated files respectively</a:t>
            </a:r>
          </a:p>
          <a:p>
            <a:r>
              <a:rPr lang="en-US" dirty="0"/>
              <a:t>Target: 3 </a:t>
            </a:r>
            <a:r>
              <a:rPr lang="en-US" i="1" dirty="0"/>
              <a:t>Drosophila </a:t>
            </a:r>
            <a:r>
              <a:rPr lang="en-US" dirty="0"/>
              <a:t>species’ genomes </a:t>
            </a:r>
          </a:p>
        </p:txBody>
      </p:sp>
    </p:spTree>
    <p:extLst>
      <p:ext uri="{BB962C8B-B14F-4D97-AF65-F5344CB8AC3E}">
        <p14:creationId xmlns:p14="http://schemas.microsoft.com/office/powerpoint/2010/main" val="1938159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0A6D5-68F0-4590-95D4-81D5D22BB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5"/>
            <a:ext cx="4798630" cy="1263731"/>
          </a:xfrm>
        </p:spPr>
        <p:txBody>
          <a:bodyPr>
            <a:normAutofit fontScale="90000"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Blastn</a:t>
            </a:r>
            <a:r>
              <a:rPr lang="en-GB" dirty="0">
                <a:solidFill>
                  <a:schemeClr val="bg1"/>
                </a:solidFill>
              </a:rPr>
              <a:t> and </a:t>
            </a:r>
            <a:r>
              <a:rPr lang="en-GB" dirty="0" err="1">
                <a:solidFill>
                  <a:schemeClr val="bg1"/>
                </a:solidFill>
              </a:rPr>
              <a:t>tBlastn</a:t>
            </a:r>
            <a:r>
              <a:rPr lang="en-GB" dirty="0">
                <a:solidFill>
                  <a:schemeClr val="bg1"/>
                </a:solidFill>
              </a:rPr>
              <a:t>: 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Spliced alignment problem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35B8EB-46A9-46FC-BE3E-FCDFD370C3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C3E1FF"/>
              </a:clrFrom>
              <a:clrTo>
                <a:srgbClr val="C3E1FF">
                  <a:alpha val="0"/>
                </a:srgbClr>
              </a:clrTo>
            </a:clrChange>
          </a:blip>
          <a:srcRect b="-96"/>
          <a:stretch/>
        </p:blipFill>
        <p:spPr>
          <a:xfrm>
            <a:off x="1746472" y="5065997"/>
            <a:ext cx="5328334" cy="10139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CA84CE-43A3-4D5E-AC8B-AF64ABD8835A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C50659-18CD-4AF0-8C92-8DD0C67008E4}"/>
              </a:ext>
            </a:extLst>
          </p:cNvPr>
          <p:cNvSpPr txBox="1"/>
          <p:nvPr/>
        </p:nvSpPr>
        <p:spPr>
          <a:xfrm>
            <a:off x="296260" y="1842613"/>
            <a:ext cx="87041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Align mRNA sequences to the genomic DNA sequence of the 3 </a:t>
            </a:r>
            <a:r>
              <a:rPr lang="en-GB" sz="2000" i="1" dirty="0"/>
              <a:t>Drosophila </a:t>
            </a:r>
            <a:r>
              <a:rPr lang="en-GB" sz="2000" dirty="0"/>
              <a:t>species.</a:t>
            </a:r>
          </a:p>
        </p:txBody>
      </p:sp>
      <p:pic>
        <p:nvPicPr>
          <p:cNvPr id="7172" name="Picture 4" descr="Image result for protein 3d structure">
            <a:extLst>
              <a:ext uri="{FF2B5EF4-FFF2-40B4-BE49-F238E27FC236}">
                <a16:creationId xmlns:a16="http://schemas.microsoft.com/office/drawing/2014/main" id="{50D0A96A-5BBA-44F0-B621-C528E25F2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301" y="2651596"/>
            <a:ext cx="1068935" cy="1182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B646E12-E9F2-42C0-B590-82A78F09AD77}"/>
              </a:ext>
            </a:extLst>
          </p:cNvPr>
          <p:cNvCxnSpPr>
            <a:cxnSpLocks/>
          </p:cNvCxnSpPr>
          <p:nvPr/>
        </p:nvCxnSpPr>
        <p:spPr>
          <a:xfrm>
            <a:off x="3739665" y="3942088"/>
            <a:ext cx="0" cy="11239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Left Brace 11">
            <a:extLst>
              <a:ext uri="{FF2B5EF4-FFF2-40B4-BE49-F238E27FC236}">
                <a16:creationId xmlns:a16="http://schemas.microsoft.com/office/drawing/2014/main" id="{064D5032-38F6-4CC8-8CC9-8091FE3BC420}"/>
              </a:ext>
            </a:extLst>
          </p:cNvPr>
          <p:cNvSpPr/>
          <p:nvPr/>
        </p:nvSpPr>
        <p:spPr>
          <a:xfrm>
            <a:off x="1089063" y="2741836"/>
            <a:ext cx="610820" cy="3407542"/>
          </a:xfrm>
          <a:prstGeom prst="lef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4CF2F96-78FE-408B-A97D-22602209FFFE}"/>
              </a:ext>
            </a:extLst>
          </p:cNvPr>
          <p:cNvGrpSpPr/>
          <p:nvPr/>
        </p:nvGrpSpPr>
        <p:grpSpPr>
          <a:xfrm>
            <a:off x="7167985" y="4990228"/>
            <a:ext cx="2366432" cy="1165500"/>
            <a:chOff x="6871231" y="4990228"/>
            <a:chExt cx="2366432" cy="1165500"/>
          </a:xfrm>
        </p:grpSpPr>
        <p:sp>
          <p:nvSpPr>
            <p:cNvPr id="15" name="Left Brace 14">
              <a:extLst>
                <a:ext uri="{FF2B5EF4-FFF2-40B4-BE49-F238E27FC236}">
                  <a16:creationId xmlns:a16="http://schemas.microsoft.com/office/drawing/2014/main" id="{23E81A57-264F-46B4-95FA-7143E2E8DCBF}"/>
                </a:ext>
              </a:extLst>
            </p:cNvPr>
            <p:cNvSpPr/>
            <p:nvPr/>
          </p:nvSpPr>
          <p:spPr>
            <a:xfrm flipH="1">
              <a:off x="6871231" y="4990228"/>
              <a:ext cx="593508" cy="1165500"/>
            </a:xfrm>
            <a:prstGeom prst="leftBrace">
              <a:avLst>
                <a:gd name="adj1" fmla="val 8333"/>
                <a:gd name="adj2" fmla="val 47522"/>
              </a:avLst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6E0B2E-8B8B-4A51-901A-5B959A8FE66F}"/>
                </a:ext>
              </a:extLst>
            </p:cNvPr>
            <p:cNvSpPr txBox="1"/>
            <p:nvPr/>
          </p:nvSpPr>
          <p:spPr>
            <a:xfrm>
              <a:off x="7557918" y="5288688"/>
              <a:ext cx="167974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200" b="1" dirty="0" err="1"/>
                <a:t>Blastn</a:t>
              </a:r>
              <a:endParaRPr lang="en-GB" sz="2200" b="1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73EBDF0-6975-4051-BE2D-767F2E68A968}"/>
              </a:ext>
            </a:extLst>
          </p:cNvPr>
          <p:cNvSpPr txBox="1"/>
          <p:nvPr/>
        </p:nvSpPr>
        <p:spPr>
          <a:xfrm>
            <a:off x="78780" y="4192525"/>
            <a:ext cx="10689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b="1" dirty="0" err="1"/>
              <a:t>tBlastn</a:t>
            </a:r>
            <a:endParaRPr lang="en-GB" sz="2200" b="1" dirty="0"/>
          </a:p>
        </p:txBody>
      </p:sp>
    </p:spTree>
    <p:extLst>
      <p:ext uri="{BB962C8B-B14F-4D97-AF65-F5344CB8AC3E}">
        <p14:creationId xmlns:p14="http://schemas.microsoft.com/office/powerpoint/2010/main" val="1053943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Diagram 30"/>
          <p:cNvGraphicFramePr/>
          <p:nvPr>
            <p:extLst/>
          </p:nvPr>
        </p:nvGraphicFramePr>
        <p:xfrm>
          <a:off x="1104073" y="2877215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2" name="Group 31"/>
          <p:cNvGrpSpPr/>
          <p:nvPr/>
        </p:nvGrpSpPr>
        <p:grpSpPr>
          <a:xfrm>
            <a:off x="2447945" y="5852603"/>
            <a:ext cx="2265748" cy="941922"/>
            <a:chOff x="3834294" y="4655128"/>
            <a:chExt cx="3020997" cy="1255895"/>
          </a:xfrm>
        </p:grpSpPr>
        <p:sp>
          <p:nvSpPr>
            <p:cNvPr id="33" name="Rectangle 32"/>
            <p:cNvSpPr/>
            <p:nvPr/>
          </p:nvSpPr>
          <p:spPr>
            <a:xfrm>
              <a:off x="4346370" y="4655128"/>
              <a:ext cx="1199407" cy="87877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834294" y="5510914"/>
              <a:ext cx="3020997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 err="1"/>
                <a:t>tblastn</a:t>
              </a:r>
              <a:r>
                <a:rPr lang="en-US" sz="1350" dirty="0"/>
                <a:t>/</a:t>
              </a:r>
              <a:r>
                <a:rPr lang="en-US" sz="1350" dirty="0" err="1"/>
                <a:t>blastn</a:t>
              </a:r>
              <a:r>
                <a:rPr lang="en-US" sz="1350" dirty="0"/>
                <a:t> predicted gene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316792" y="4055569"/>
            <a:ext cx="5854828" cy="1358596"/>
            <a:chOff x="1755722" y="2356935"/>
            <a:chExt cx="7806437" cy="1811461"/>
          </a:xfrm>
        </p:grpSpPr>
        <p:grpSp>
          <p:nvGrpSpPr>
            <p:cNvPr id="29" name="Group 28"/>
            <p:cNvGrpSpPr/>
            <p:nvPr/>
          </p:nvGrpSpPr>
          <p:grpSpPr>
            <a:xfrm>
              <a:off x="1755722" y="2356935"/>
              <a:ext cx="7806437" cy="1811461"/>
              <a:chOff x="1734207" y="2281632"/>
              <a:chExt cx="7806437" cy="2288903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1734207" y="2281632"/>
                <a:ext cx="7806437" cy="2288903"/>
                <a:chOff x="55309" y="695161"/>
                <a:chExt cx="9698303" cy="2843611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F2CAA704-EDEA-4663-97C6-E3A4782F2581}"/>
                    </a:ext>
                  </a:extLst>
                </p:cNvPr>
                <p:cNvSpPr/>
                <p:nvPr/>
              </p:nvSpPr>
              <p:spPr>
                <a:xfrm>
                  <a:off x="1660248" y="1316710"/>
                  <a:ext cx="4664338" cy="15270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GB" sz="900"/>
                </a:p>
              </p:txBody>
            </p:sp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A041142D-CD77-49A4-A77A-2521F7B10C51}"/>
                    </a:ext>
                  </a:extLst>
                </p:cNvPr>
                <p:cNvSpPr/>
                <p:nvPr/>
              </p:nvSpPr>
              <p:spPr>
                <a:xfrm>
                  <a:off x="1824828" y="695162"/>
                  <a:ext cx="1512137" cy="458115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GB" sz="900" dirty="0"/>
                    <a:t>Gene A.1</a:t>
                  </a:r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9EB2FB06-3C0D-4954-93D4-0BAA25AC9D64}"/>
                    </a:ext>
                  </a:extLst>
                </p:cNvPr>
                <p:cNvSpPr/>
                <p:nvPr/>
              </p:nvSpPr>
              <p:spPr>
                <a:xfrm>
                  <a:off x="5404329" y="695161"/>
                  <a:ext cx="920256" cy="458115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GB" sz="900" dirty="0"/>
                    <a:t>Gene A.3</a:t>
                  </a: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A81643B3-80B2-46AF-9110-D3688779B391}"/>
                    </a:ext>
                  </a:extLst>
                </p:cNvPr>
                <p:cNvSpPr/>
                <p:nvPr/>
              </p:nvSpPr>
              <p:spPr>
                <a:xfrm>
                  <a:off x="3720318" y="695162"/>
                  <a:ext cx="858197" cy="458115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GB" sz="900" dirty="0"/>
                    <a:t>Gene A.2</a:t>
                  </a:r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55309" y="1187056"/>
                  <a:ext cx="1336154" cy="4831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00" err="1"/>
                    <a:t>Sccaffold</a:t>
                  </a:r>
                  <a:r>
                    <a:rPr lang="en-US" sz="900" dirty="0"/>
                    <a:t> 100</a:t>
                  </a:r>
                </a:p>
              </p:txBody>
            </p:sp>
            <p:grpSp>
              <p:nvGrpSpPr>
                <p:cNvPr id="16" name="Group 15"/>
                <p:cNvGrpSpPr/>
                <p:nvPr/>
              </p:nvGrpSpPr>
              <p:grpSpPr>
                <a:xfrm>
                  <a:off x="55309" y="2584881"/>
                  <a:ext cx="9698303" cy="928862"/>
                  <a:chOff x="55309" y="1877745"/>
                  <a:chExt cx="9698303" cy="928862"/>
                </a:xfrm>
              </p:grpSpPr>
              <p:sp>
                <p:nvSpPr>
                  <p:cNvPr id="7" name="Rectangle 6">
                    <a:extLst>
                      <a:ext uri="{FF2B5EF4-FFF2-40B4-BE49-F238E27FC236}">
                        <a16:creationId xmlns:a16="http://schemas.microsoft.com/office/drawing/2014/main" id="{A9535254-787A-4E89-B8F4-ADE4B96BB27E}"/>
                      </a:ext>
                    </a:extLst>
                  </p:cNvPr>
                  <p:cNvSpPr/>
                  <p:nvPr/>
                </p:nvSpPr>
                <p:spPr>
                  <a:xfrm>
                    <a:off x="1660812" y="2062411"/>
                    <a:ext cx="8092800" cy="151200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/>
                  <a:lstStyle/>
                  <a:p>
                    <a:pPr algn="ctr"/>
                    <a:endParaRPr lang="en-GB" sz="900"/>
                  </a:p>
                </p:txBody>
              </p:sp>
              <p:sp>
                <p:nvSpPr>
                  <p:cNvPr id="13" name="TextBox 12"/>
                  <p:cNvSpPr txBox="1"/>
                  <p:nvPr/>
                </p:nvSpPr>
                <p:spPr>
                  <a:xfrm>
                    <a:off x="55309" y="1877745"/>
                    <a:ext cx="1336154" cy="48314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900" dirty="0" err="1"/>
                      <a:t>Sccaffold</a:t>
                    </a:r>
                    <a:r>
                      <a:rPr lang="en-US" sz="900" dirty="0"/>
                      <a:t> 200</a:t>
                    </a:r>
                  </a:p>
                </p:txBody>
              </p:sp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EB5218ED-C7EC-40C5-9EBA-9F695E2603BB}"/>
                      </a:ext>
                    </a:extLst>
                  </p:cNvPr>
                  <p:cNvSpPr/>
                  <p:nvPr/>
                </p:nvSpPr>
                <p:spPr>
                  <a:xfrm>
                    <a:off x="1730777" y="2348492"/>
                    <a:ext cx="1100536" cy="458115"/>
                  </a:xfrm>
                  <a:prstGeom prst="rect">
                    <a:avLst/>
                  </a:prstGeom>
                  <a:solidFill>
                    <a:srgbClr val="FFC00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rtlCol="0" anchor="ctr"/>
                  <a:lstStyle/>
                  <a:p>
                    <a:pPr algn="ctr"/>
                    <a:r>
                      <a:rPr lang="en-GB" sz="900" dirty="0"/>
                      <a:t>Gene A. 1</a:t>
                    </a:r>
                  </a:p>
                </p:txBody>
              </p:sp>
            </p:grp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F2CAA704-EDEA-4663-97C6-E3A4782F2581}"/>
                    </a:ext>
                  </a:extLst>
                </p:cNvPr>
                <p:cNvSpPr/>
                <p:nvPr/>
              </p:nvSpPr>
              <p:spPr>
                <a:xfrm>
                  <a:off x="8104909" y="1316709"/>
                  <a:ext cx="1648703" cy="15270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GB" sz="900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A81643B3-80B2-46AF-9110-D3688779B391}"/>
                    </a:ext>
                  </a:extLst>
                </p:cNvPr>
                <p:cNvSpPr/>
                <p:nvPr/>
              </p:nvSpPr>
              <p:spPr>
                <a:xfrm>
                  <a:off x="4149416" y="1632848"/>
                  <a:ext cx="858197" cy="458115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GB" sz="900" dirty="0"/>
                    <a:t>Gene A.2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646176" y="695161"/>
                  <a:ext cx="401483" cy="4831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00" dirty="0"/>
                    <a:t>+</a:t>
                  </a:r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646176" y="1599772"/>
                  <a:ext cx="364309" cy="4831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00" dirty="0"/>
                    <a:t>-</a:t>
                  </a:r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641977" y="3055628"/>
                  <a:ext cx="364309" cy="4831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00"/>
                    <a:t>-</a:t>
                  </a: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A81643B3-80B2-46AF-9110-D3688779B391}"/>
                    </a:ext>
                  </a:extLst>
                </p:cNvPr>
                <p:cNvSpPr/>
                <p:nvPr/>
              </p:nvSpPr>
              <p:spPr>
                <a:xfrm>
                  <a:off x="8607487" y="695161"/>
                  <a:ext cx="858197" cy="458115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r>
                    <a:rPr lang="en-GB" sz="900" dirty="0"/>
                    <a:t>Gene A.2</a:t>
                  </a: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2204470" y="3474763"/>
                <a:ext cx="323165" cy="388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/>
                  <a:t>+</a:t>
                </a:r>
              </a:p>
            </p:txBody>
          </p:sp>
        </p:grpSp>
        <p:cxnSp>
          <p:nvCxnSpPr>
            <p:cNvPr id="36" name="Straight Connector 35"/>
            <p:cNvCxnSpPr>
              <a:stCxn id="3" idx="3"/>
              <a:endCxn id="15" idx="1"/>
            </p:cNvCxnSpPr>
            <p:nvPr/>
          </p:nvCxnSpPr>
          <p:spPr>
            <a:xfrm>
              <a:off x="6802040" y="2801518"/>
              <a:ext cx="1433032" cy="0"/>
            </a:xfrm>
            <a:prstGeom prst="line">
              <a:avLst/>
            </a:prstGeom>
            <a:ln w="2222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1E5D164-084F-4E04-9C42-ABCD9E5C113A}"/>
              </a:ext>
            </a:extLst>
          </p:cNvPr>
          <p:cNvSpPr txBox="1"/>
          <p:nvPr/>
        </p:nvSpPr>
        <p:spPr>
          <a:xfrm>
            <a:off x="138258" y="171149"/>
            <a:ext cx="3517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Gene prediction from </a:t>
            </a:r>
            <a:r>
              <a:rPr lang="en-GB" sz="2800" dirty="0" err="1">
                <a:solidFill>
                  <a:schemeClr val="bg1"/>
                </a:solidFill>
              </a:rPr>
              <a:t>Blastn</a:t>
            </a:r>
            <a:r>
              <a:rPr lang="en-GB" sz="2800" dirty="0">
                <a:solidFill>
                  <a:schemeClr val="bg1"/>
                </a:solidFill>
              </a:rPr>
              <a:t>/</a:t>
            </a:r>
            <a:r>
              <a:rPr lang="en-GB" sz="2800" dirty="0" err="1">
                <a:solidFill>
                  <a:schemeClr val="bg1"/>
                </a:solidFill>
              </a:rPr>
              <a:t>tBlastn</a:t>
            </a:r>
            <a:r>
              <a:rPr lang="en-GB" sz="2800" dirty="0">
                <a:solidFill>
                  <a:schemeClr val="bg1"/>
                </a:solidFill>
              </a:rPr>
              <a:t> data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DA83555-B30D-499C-9C47-F45125C8D7DC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6083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96296E-6 L -2.5E-6 -0.3020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1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2FCF-863F-4F9F-9A0C-01E63EAF8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r>
              <a:rPr lang="en-GB" dirty="0" err="1"/>
              <a:t>Blastn</a:t>
            </a:r>
            <a:r>
              <a:rPr lang="en-GB" dirty="0"/>
              <a:t>/</a:t>
            </a:r>
            <a:r>
              <a:rPr lang="en-GB" dirty="0" err="1"/>
              <a:t>tBlastn</a:t>
            </a:r>
            <a:r>
              <a:rPr lang="en-GB" dirty="0"/>
              <a:t> 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5DAE8-A248-4BF1-BB59-FC4354E817ED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123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6DE36-8FFC-4BB5-86BF-91369EDF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222195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Blastn</a:t>
            </a:r>
            <a:r>
              <a:rPr lang="en-GB" dirty="0">
                <a:solidFill>
                  <a:schemeClr val="bg1"/>
                </a:solidFill>
              </a:rPr>
              <a:t>/</a:t>
            </a:r>
            <a:r>
              <a:rPr lang="en-GB" dirty="0" err="1">
                <a:solidFill>
                  <a:schemeClr val="bg1"/>
                </a:solidFill>
              </a:rPr>
              <a:t>tBlastn</a:t>
            </a:r>
            <a:r>
              <a:rPr lang="en-GB" dirty="0">
                <a:solidFill>
                  <a:schemeClr val="bg1"/>
                </a:solidFill>
              </a:rPr>
              <a:t> - Gene length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ED3332-02FD-4486-89A9-0EA9B7880ACA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8DB1C8-D9F7-4B37-A3BD-0680A31D12E9}"/>
              </a:ext>
            </a:extLst>
          </p:cNvPr>
          <p:cNvSpPr txBox="1"/>
          <p:nvPr/>
        </p:nvSpPr>
        <p:spPr>
          <a:xfrm>
            <a:off x="263346" y="4701399"/>
            <a:ext cx="8737099" cy="206210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sz="1600" b="1" dirty="0">
                <a:latin typeface="Garamond" panose="02020404030301010803" pitchFamily="18" charset="0"/>
              </a:rPr>
              <a:t>Key Conclusions: </a:t>
            </a:r>
          </a:p>
          <a:p>
            <a:pPr algn="just"/>
            <a:r>
              <a:rPr lang="en-GB" sz="1600" dirty="0">
                <a:latin typeface="Garamond" panose="02020404030301010803" pitchFamily="18" charset="0"/>
              </a:rPr>
              <a:t>- Gene lengths predicted using </a:t>
            </a:r>
            <a:r>
              <a:rPr lang="en-GB" sz="1600" dirty="0" err="1">
                <a:latin typeface="Garamond" panose="02020404030301010803" pitchFamily="18" charset="0"/>
              </a:rPr>
              <a:t>Blastn</a:t>
            </a:r>
            <a:r>
              <a:rPr lang="en-GB" sz="1600" dirty="0">
                <a:latin typeface="Garamond" panose="02020404030301010803" pitchFamily="18" charset="0"/>
              </a:rPr>
              <a:t>/</a:t>
            </a:r>
            <a:r>
              <a:rPr lang="en-GB" sz="1600" dirty="0" err="1">
                <a:latin typeface="Garamond" panose="02020404030301010803" pitchFamily="18" charset="0"/>
              </a:rPr>
              <a:t>tBlastn</a:t>
            </a:r>
            <a:r>
              <a:rPr lang="en-GB" sz="1600" dirty="0">
                <a:latin typeface="Garamond" panose="02020404030301010803" pitchFamily="18" charset="0"/>
              </a:rPr>
              <a:t> are shorter than the official gene lengths for all </a:t>
            </a:r>
            <a:r>
              <a:rPr lang="en-GB" sz="1600" i="1" dirty="0">
                <a:latin typeface="Garamond" panose="02020404030301010803" pitchFamily="18" charset="0"/>
              </a:rPr>
              <a:t>Drosophila</a:t>
            </a:r>
            <a:r>
              <a:rPr lang="en-GB" sz="1600" dirty="0">
                <a:latin typeface="Garamond" panose="02020404030301010803" pitchFamily="18" charset="0"/>
              </a:rPr>
              <a:t> species studied. </a:t>
            </a:r>
          </a:p>
          <a:p>
            <a:pPr algn="just"/>
            <a:r>
              <a:rPr lang="en-GB" sz="1600" dirty="0">
                <a:latin typeface="Garamond" panose="02020404030301010803" pitchFamily="18" charset="0"/>
              </a:rPr>
              <a:t>- </a:t>
            </a:r>
            <a:r>
              <a:rPr lang="en-GB" sz="1600" dirty="0" err="1">
                <a:latin typeface="Garamond" panose="02020404030301010803" pitchFamily="18" charset="0"/>
              </a:rPr>
              <a:t>tBlastn</a:t>
            </a:r>
            <a:r>
              <a:rPr lang="en-GB" sz="1600" dirty="0">
                <a:latin typeface="Garamond" panose="02020404030301010803" pitchFamily="18" charset="0"/>
              </a:rPr>
              <a:t> shows another less intense data point concentration below the diagonal, this indicates that </a:t>
            </a:r>
            <a:r>
              <a:rPr lang="en-GB" sz="1600" dirty="0" err="1">
                <a:latin typeface="Garamond" panose="02020404030301010803" pitchFamily="18" charset="0"/>
              </a:rPr>
              <a:t>tBlastn</a:t>
            </a:r>
            <a:r>
              <a:rPr lang="en-GB" sz="1600" dirty="0">
                <a:latin typeface="Garamond" panose="02020404030301010803" pitchFamily="18" charset="0"/>
              </a:rPr>
              <a:t> predicts longer genes. </a:t>
            </a:r>
          </a:p>
          <a:p>
            <a:pPr algn="just"/>
            <a:r>
              <a:rPr lang="en-GB" sz="1600" b="1" dirty="0">
                <a:latin typeface="Garamond" panose="02020404030301010803" pitchFamily="18" charset="0"/>
              </a:rPr>
              <a:t>Possible Reasons: </a:t>
            </a:r>
          </a:p>
          <a:p>
            <a:pPr algn="just"/>
            <a:r>
              <a:rPr lang="en-GB" sz="1600" b="1" dirty="0">
                <a:latin typeface="Garamond" panose="02020404030301010803" pitchFamily="18" charset="0"/>
              </a:rPr>
              <a:t>- </a:t>
            </a:r>
            <a:r>
              <a:rPr lang="en-GB" sz="1600" dirty="0">
                <a:latin typeface="Garamond" panose="02020404030301010803" pitchFamily="18" charset="0"/>
              </a:rPr>
              <a:t>Highly evolved UTRs prevent the sequences from aligning to the </a:t>
            </a:r>
            <a:r>
              <a:rPr lang="en-GB" sz="1600" i="1" dirty="0">
                <a:latin typeface="Garamond" panose="02020404030301010803" pitchFamily="18" charset="0"/>
              </a:rPr>
              <a:t>Drosophila </a:t>
            </a:r>
            <a:r>
              <a:rPr lang="en-GB" sz="1600" dirty="0">
                <a:latin typeface="Garamond" panose="02020404030301010803" pitchFamily="18" charset="0"/>
              </a:rPr>
              <a:t>genomes.</a:t>
            </a:r>
            <a:endParaRPr lang="en-GB" sz="1600" dirty="0"/>
          </a:p>
          <a:p>
            <a:pPr algn="just"/>
            <a:r>
              <a:rPr lang="en-GB" sz="1600" b="1" dirty="0">
                <a:latin typeface="Garamond" panose="02020404030301010803" pitchFamily="18" charset="0"/>
              </a:rPr>
              <a:t>- </a:t>
            </a:r>
            <a:r>
              <a:rPr lang="en-GB" sz="1600" dirty="0">
                <a:latin typeface="Garamond" panose="02020404030301010803" pitchFamily="18" charset="0"/>
              </a:rPr>
              <a:t>The initial and terminal exons are not well predicted, shortening the gene length.</a:t>
            </a:r>
            <a:endParaRPr lang="en-GB" sz="1600" b="1" dirty="0">
              <a:latin typeface="Garamond" panose="02020404030301010803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60A6F29-3028-4DCB-BCBF-B55982A18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55" y="1336976"/>
            <a:ext cx="3220130" cy="32699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9A34EAE-AC7D-4CD8-8773-D708CEE44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7881" y="1318911"/>
            <a:ext cx="3232594" cy="333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648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3997-A6BC-4487-9310-1E40F7C7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55" y="222195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Blastn</a:t>
            </a:r>
            <a:r>
              <a:rPr lang="en-GB" dirty="0">
                <a:solidFill>
                  <a:schemeClr val="bg1"/>
                </a:solidFill>
              </a:rPr>
              <a:t>/</a:t>
            </a:r>
            <a:r>
              <a:rPr lang="en-GB" dirty="0" err="1">
                <a:solidFill>
                  <a:schemeClr val="bg1"/>
                </a:solidFill>
              </a:rPr>
              <a:t>tBlastn</a:t>
            </a:r>
            <a:r>
              <a:rPr lang="en-GB" dirty="0">
                <a:solidFill>
                  <a:schemeClr val="bg1"/>
                </a:solidFill>
              </a:rPr>
              <a:t> – Exon length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A0B9B5-2F29-415D-827A-81459B3B444A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88A824-2A58-4ACC-ABBE-F252BB75BFFC}"/>
              </a:ext>
            </a:extLst>
          </p:cNvPr>
          <p:cNvSpPr txBox="1"/>
          <p:nvPr/>
        </p:nvSpPr>
        <p:spPr>
          <a:xfrm>
            <a:off x="143555" y="5128754"/>
            <a:ext cx="8866039" cy="1569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b="1" dirty="0">
                <a:latin typeface="Garamond" panose="02020404030301010803" pitchFamily="18" charset="0"/>
              </a:rPr>
              <a:t>Key Conclusions:</a:t>
            </a:r>
          </a:p>
          <a:p>
            <a:r>
              <a:rPr lang="en-GB" sz="1600" dirty="0">
                <a:latin typeface="Garamond" panose="02020404030301010803" pitchFamily="18" charset="0"/>
              </a:rPr>
              <a:t> - Predicted length of exons are more dispersed. The majority of the data points lie on the diagonal.</a:t>
            </a:r>
          </a:p>
          <a:p>
            <a:r>
              <a:rPr lang="en-GB" sz="1600" dirty="0">
                <a:latin typeface="Garamond" panose="02020404030301010803" pitchFamily="18" charset="0"/>
              </a:rPr>
              <a:t> - </a:t>
            </a:r>
            <a:r>
              <a:rPr lang="en-GB" sz="1600" dirty="0" err="1">
                <a:latin typeface="Garamond" panose="02020404030301010803" pitchFamily="18" charset="0"/>
              </a:rPr>
              <a:t>tBlastn</a:t>
            </a:r>
            <a:r>
              <a:rPr lang="en-GB" sz="1600" dirty="0">
                <a:latin typeface="Garamond" panose="02020404030301010803" pitchFamily="18" charset="0"/>
              </a:rPr>
              <a:t> shows a minor skew towards the longer predicted exon lengths. </a:t>
            </a:r>
            <a:endParaRPr lang="en-GB" sz="1600" b="1" dirty="0">
              <a:latin typeface="Garamond" panose="02020404030301010803" pitchFamily="18" charset="0"/>
            </a:endParaRPr>
          </a:p>
          <a:p>
            <a:r>
              <a:rPr lang="en-GB" sz="1600" b="1" dirty="0">
                <a:latin typeface="Garamond" panose="02020404030301010803" pitchFamily="18" charset="0"/>
              </a:rPr>
              <a:t>Reasons: </a:t>
            </a:r>
          </a:p>
          <a:p>
            <a:pPr marL="285750" indent="-285750">
              <a:buFontTx/>
              <a:buChar char="-"/>
            </a:pPr>
            <a:r>
              <a:rPr lang="en-GB" sz="1600" dirty="0" err="1">
                <a:latin typeface="Garamond" panose="02020404030301010803" pitchFamily="18" charset="0"/>
              </a:rPr>
              <a:t>Blastn</a:t>
            </a:r>
            <a:r>
              <a:rPr lang="en-GB" sz="1600" dirty="0">
                <a:latin typeface="Garamond" panose="02020404030301010803" pitchFamily="18" charset="0"/>
              </a:rPr>
              <a:t> generates multiple non-existent exons</a:t>
            </a:r>
          </a:p>
          <a:p>
            <a:pPr marL="285750" indent="-285750">
              <a:buFontTx/>
              <a:buChar char="-"/>
            </a:pPr>
            <a:r>
              <a:rPr lang="en-GB" sz="1600" dirty="0">
                <a:latin typeface="Garamond" panose="02020404030301010803" pitchFamily="18" charset="0"/>
              </a:rPr>
              <a:t>Structure of the exons is not known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9736923-3318-43C0-9C8B-0C8512B9D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566" y="1527600"/>
            <a:ext cx="3359509" cy="33498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8540B6C-5F0D-4D9D-AABE-9BF0BB489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56" y="1527601"/>
            <a:ext cx="3359509" cy="335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331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C8EF6-3CA4-4CD3-9241-B9CC7D2D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55" y="69490"/>
            <a:ext cx="7016195" cy="91623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Specificity comparisons between </a:t>
            </a:r>
            <a:br>
              <a:rPr lang="en-GB" sz="2800" dirty="0">
                <a:solidFill>
                  <a:schemeClr val="bg1"/>
                </a:solidFill>
              </a:rPr>
            </a:br>
            <a:r>
              <a:rPr lang="en-GB" sz="2800" dirty="0">
                <a:solidFill>
                  <a:schemeClr val="bg1"/>
                </a:solidFill>
              </a:rPr>
              <a:t>annotation methods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D64212-C5F3-4DC0-83D0-86089A919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20" y="2207360"/>
            <a:ext cx="4275740" cy="27652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20CFA2-8D85-476C-8648-F37CFFEB2F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18" y="2207360"/>
            <a:ext cx="4113885" cy="26605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AE18EA-5248-4F34-A782-F33EB390B72A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084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55" y="374900"/>
            <a:ext cx="8229600" cy="458115"/>
          </a:xfrm>
        </p:spPr>
        <p:txBody>
          <a:bodyPr>
            <a:noAutofit/>
          </a:bodyPr>
          <a:lstStyle/>
          <a:p>
            <a:r>
              <a:rPr lang="en-US" sz="3400" i="1" dirty="0"/>
              <a:t>Drosophila</a:t>
            </a:r>
            <a:r>
              <a:rPr lang="en-US" sz="3400" dirty="0"/>
              <a:t> species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Species studied: 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i="1" dirty="0"/>
              <a:t>D.</a:t>
            </a:r>
            <a:r>
              <a:rPr lang="en-GB" dirty="0"/>
              <a:t> </a:t>
            </a:r>
            <a:r>
              <a:rPr lang="en-GB" dirty="0" err="1"/>
              <a:t>grimshawi</a:t>
            </a:r>
            <a:r>
              <a:rPr lang="en-GB" dirty="0"/>
              <a:t>, </a:t>
            </a:r>
            <a:r>
              <a:rPr lang="en-GB" i="1" dirty="0"/>
              <a:t>D.</a:t>
            </a:r>
            <a:r>
              <a:rPr lang="en-GB" dirty="0"/>
              <a:t> </a:t>
            </a:r>
            <a:r>
              <a:rPr lang="en-GB" dirty="0" err="1"/>
              <a:t>virilis</a:t>
            </a:r>
            <a:r>
              <a:rPr lang="en-GB" dirty="0"/>
              <a:t> and </a:t>
            </a:r>
            <a:r>
              <a:rPr lang="en-GB" i="1" dirty="0"/>
              <a:t>D.</a:t>
            </a:r>
            <a:r>
              <a:rPr lang="en-GB" dirty="0"/>
              <a:t> </a:t>
            </a:r>
            <a:r>
              <a:rPr lang="en-GB" dirty="0" err="1"/>
              <a:t>mojavensis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br>
              <a:rPr lang="en-GB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AutoShape 2" descr="Image result for D. grimshawi">
            <a:extLst>
              <a:ext uri="{FF2B5EF4-FFF2-40B4-BE49-F238E27FC236}">
                <a16:creationId xmlns:a16="http://schemas.microsoft.com/office/drawing/2014/main" id="{E9867FB3-2DF5-4603-964C-DCEF520A9B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DF8071-D9ED-458C-BE4A-F0930AFD8B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92"/>
          <a:stretch/>
        </p:blipFill>
        <p:spPr>
          <a:xfrm>
            <a:off x="322608" y="2970885"/>
            <a:ext cx="2710800" cy="18594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73E5FE-4419-4C74-BCE4-8F1FFD9D07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7114"/>
          <a:stretch/>
        </p:blipFill>
        <p:spPr>
          <a:xfrm>
            <a:off x="3221350" y="2818180"/>
            <a:ext cx="2710800" cy="169166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64C9F7C-AFDA-401E-B087-1F7D50A36D42}"/>
              </a:ext>
            </a:extLst>
          </p:cNvPr>
          <p:cNvGrpSpPr/>
          <p:nvPr/>
        </p:nvGrpSpPr>
        <p:grpSpPr>
          <a:xfrm>
            <a:off x="5932150" y="2756531"/>
            <a:ext cx="2800920" cy="1832460"/>
            <a:chOff x="4113886" y="1043400"/>
            <a:chExt cx="2443280" cy="1692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5AC94CA-4397-4691-98D9-82CEC7F68E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1051" b="9102"/>
            <a:stretch/>
          </p:blipFill>
          <p:spPr>
            <a:xfrm>
              <a:off x="4113886" y="1043400"/>
              <a:ext cx="2443280" cy="1692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846C154-0884-41B3-BAE4-4C16A9403C54}"/>
                </a:ext>
              </a:extLst>
            </p:cNvPr>
            <p:cNvSpPr txBox="1"/>
            <p:nvPr/>
          </p:nvSpPr>
          <p:spPr>
            <a:xfrm>
              <a:off x="5970041" y="2366068"/>
              <a:ext cx="45811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n-GB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140640B-FD5E-48DC-A668-AB3B80F95659}"/>
              </a:ext>
            </a:extLst>
          </p:cNvPr>
          <p:cNvSpPr txBox="1"/>
          <p:nvPr/>
        </p:nvSpPr>
        <p:spPr>
          <a:xfrm>
            <a:off x="5640935" y="6550223"/>
            <a:ext cx="35030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1400" dirty="0"/>
              <a:t>Source: Flybase.org</a:t>
            </a:r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99A4D7-AE64-442E-AEB8-52BAE918897C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B27BAB-1352-41C3-92CC-BFCD48BE44DE}"/>
              </a:ext>
            </a:extLst>
          </p:cNvPr>
          <p:cNvSpPr txBox="1"/>
          <p:nvPr/>
        </p:nvSpPr>
        <p:spPr>
          <a:xfrm>
            <a:off x="1517900" y="2665475"/>
            <a:ext cx="61082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200" dirty="0"/>
              <a:t>Cross-species comparisons between different annotations </a:t>
            </a:r>
          </a:p>
        </p:txBody>
      </p:sp>
    </p:spTree>
    <p:extLst>
      <p:ext uri="{BB962C8B-B14F-4D97-AF65-F5344CB8AC3E}">
        <p14:creationId xmlns:p14="http://schemas.microsoft.com/office/powerpoint/2010/main" val="23099867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174AA-628E-494C-944A-C86FDA003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195"/>
            <a:ext cx="7016195" cy="91623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bg1"/>
                </a:solidFill>
              </a:rPr>
              <a:t>Gene length cross-species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comparison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41BC7C-B4AB-49EA-9ED8-BEA2A505F54F}"/>
              </a:ext>
            </a:extLst>
          </p:cNvPr>
          <p:cNvSpPr txBox="1"/>
          <p:nvPr/>
        </p:nvSpPr>
        <p:spPr>
          <a:xfrm>
            <a:off x="8227770" y="6488668"/>
            <a:ext cx="9162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BB2A61-A170-4B84-BDC5-5C202BBE8F06}"/>
              </a:ext>
            </a:extLst>
          </p:cNvPr>
          <p:cNvSpPr txBox="1"/>
          <p:nvPr/>
        </p:nvSpPr>
        <p:spPr>
          <a:xfrm>
            <a:off x="907080" y="2205046"/>
            <a:ext cx="305318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400" b="1" dirty="0"/>
              <a:t>Distribution of gene length (</a:t>
            </a:r>
            <a:r>
              <a:rPr lang="en-GB" sz="1400" b="1" dirty="0" err="1"/>
              <a:t>Genscan</a:t>
            </a:r>
            <a:r>
              <a:rPr lang="en-GB" sz="1400" b="1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3C51FB-36C1-4507-9979-361FAB8A6FE8}"/>
              </a:ext>
            </a:extLst>
          </p:cNvPr>
          <p:cNvSpPr txBox="1"/>
          <p:nvPr/>
        </p:nvSpPr>
        <p:spPr>
          <a:xfrm>
            <a:off x="4410145" y="2205047"/>
            <a:ext cx="473385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/>
              <a:t>Distribution of gene length (</a:t>
            </a:r>
            <a:r>
              <a:rPr lang="en-GB" sz="1400" b="1" dirty="0" err="1"/>
              <a:t>Blastn</a:t>
            </a:r>
            <a:r>
              <a:rPr lang="en-GB" sz="1400" b="1" dirty="0"/>
              <a:t>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F4203FC-0A45-46A8-AD16-A79AF8EEC4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99" r="5036"/>
          <a:stretch/>
        </p:blipFill>
        <p:spPr>
          <a:xfrm>
            <a:off x="4571999" y="2484491"/>
            <a:ext cx="4428446" cy="31337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352C9CB-2999-4C66-A677-84A594046C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821" r="3284"/>
          <a:stretch/>
        </p:blipFill>
        <p:spPr>
          <a:xfrm>
            <a:off x="131285" y="2512823"/>
            <a:ext cx="4440714" cy="310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956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AC63F-1E7C-4845-A6F2-C8659D9B5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0" y="222195"/>
            <a:ext cx="7016195" cy="91623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bg1"/>
                </a:solidFill>
              </a:rPr>
              <a:t>Exon length cross-species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comparisons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AECD38-08EA-443B-8636-B3A4DB14D8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41" r="3033"/>
          <a:stretch/>
        </p:blipFill>
        <p:spPr>
          <a:xfrm>
            <a:off x="4520480" y="2552843"/>
            <a:ext cx="4590300" cy="31512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FDE46C-C3E1-4D80-AFA7-567DF4B6951D}"/>
              </a:ext>
            </a:extLst>
          </p:cNvPr>
          <p:cNvSpPr txBox="1"/>
          <p:nvPr/>
        </p:nvSpPr>
        <p:spPr>
          <a:xfrm>
            <a:off x="5373625" y="2245066"/>
            <a:ext cx="301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/>
              <a:t>Distribution of exon length (</a:t>
            </a:r>
            <a:r>
              <a:rPr lang="en-GB" sz="1400" b="1" dirty="0" err="1"/>
              <a:t>Blastn</a:t>
            </a:r>
            <a:r>
              <a:rPr lang="en-GB" sz="1400" b="1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163BC-1B29-482B-8ED4-5A91B625253D}"/>
              </a:ext>
            </a:extLst>
          </p:cNvPr>
          <p:cNvSpPr txBox="1"/>
          <p:nvPr/>
        </p:nvSpPr>
        <p:spPr>
          <a:xfrm>
            <a:off x="907080" y="2245066"/>
            <a:ext cx="2971277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400" b="1" dirty="0"/>
              <a:t>Distribution of exon length (</a:t>
            </a:r>
            <a:r>
              <a:rPr lang="en-GB" sz="1400" b="1" dirty="0" err="1"/>
              <a:t>Genscan</a:t>
            </a:r>
            <a:r>
              <a:rPr lang="en-GB" sz="1400" b="1" dirty="0"/>
              <a:t>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83AD30-B160-48B4-8503-00E38F1DCC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48" r="4418"/>
          <a:stretch/>
        </p:blipFill>
        <p:spPr>
          <a:xfrm>
            <a:off x="33221" y="2552843"/>
            <a:ext cx="4487260" cy="31214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3B0E98-FC17-4384-85AD-91BE3DB895EE}"/>
              </a:ext>
            </a:extLst>
          </p:cNvPr>
          <p:cNvSpPr txBox="1"/>
          <p:nvPr/>
        </p:nvSpPr>
        <p:spPr>
          <a:xfrm>
            <a:off x="8227770" y="6488668"/>
            <a:ext cx="9162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58022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0F774-20D9-4F79-88B0-CCDE389CA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87" y="31772"/>
            <a:ext cx="4304315" cy="1106660"/>
          </a:xfrm>
        </p:spPr>
        <p:txBody>
          <a:bodyPr>
            <a:normAutofit fontScale="90000"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Venn Diagram - Gene overlapping from </a:t>
            </a:r>
            <a:r>
              <a:rPr lang="en-GB" sz="2800" dirty="0" err="1">
                <a:solidFill>
                  <a:schemeClr val="bg1"/>
                </a:solidFill>
              </a:rPr>
              <a:t>Blastn</a:t>
            </a:r>
            <a:r>
              <a:rPr lang="en-GB" sz="2800" dirty="0">
                <a:solidFill>
                  <a:schemeClr val="bg1"/>
                </a:solidFill>
              </a:rPr>
              <a:t>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7E66A3-F306-48AC-95C4-DE640B3F86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06" r="6823" b="7310"/>
          <a:stretch/>
        </p:blipFill>
        <p:spPr>
          <a:xfrm>
            <a:off x="153500" y="1749245"/>
            <a:ext cx="3817625" cy="45811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686407-59B3-49B8-9D56-6A4894F795F0}"/>
              </a:ext>
            </a:extLst>
          </p:cNvPr>
          <p:cNvSpPr txBox="1"/>
          <p:nvPr/>
        </p:nvSpPr>
        <p:spPr>
          <a:xfrm>
            <a:off x="8227770" y="6488668"/>
            <a:ext cx="9162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895ABB-BC2B-47B5-8A2C-6CB8019DCD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3056" y="2512770"/>
            <a:ext cx="4897444" cy="27486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1A89E5-233B-47FC-8A7E-B01FA322C309}"/>
              </a:ext>
            </a:extLst>
          </p:cNvPr>
          <p:cNvSpPr txBox="1"/>
          <p:nvPr/>
        </p:nvSpPr>
        <p:spPr>
          <a:xfrm>
            <a:off x="4619105" y="4345230"/>
            <a:ext cx="3359510" cy="9162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3049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CACEA-3612-4FB7-A6E3-63B48F3AB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374900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bg1"/>
                </a:solidFill>
              </a:rPr>
              <a:t>Conclusions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1F2E6-6A6A-4ED9-938F-5E9760BF0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14561" y="1670519"/>
            <a:ext cx="9773120" cy="45811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200" dirty="0"/>
              <a:t>Both </a:t>
            </a:r>
            <a:r>
              <a:rPr lang="en-GB" sz="2200" dirty="0" err="1"/>
              <a:t>Genscan</a:t>
            </a:r>
            <a:r>
              <a:rPr lang="en-GB" sz="2200" dirty="0"/>
              <a:t> and </a:t>
            </a:r>
            <a:r>
              <a:rPr lang="en-GB" sz="2200" dirty="0" err="1"/>
              <a:t>Blastn</a:t>
            </a:r>
            <a:r>
              <a:rPr lang="en-GB" sz="2200" dirty="0"/>
              <a:t>/</a:t>
            </a:r>
            <a:r>
              <a:rPr lang="en-GB" sz="2200" dirty="0" err="1"/>
              <a:t>tBlastn</a:t>
            </a:r>
            <a:r>
              <a:rPr lang="en-GB" sz="2200" dirty="0"/>
              <a:t> have their advantages and disadvantages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65A93-B493-4A66-A90A-756E8144B11A}"/>
              </a:ext>
            </a:extLst>
          </p:cNvPr>
          <p:cNvSpPr txBox="1"/>
          <p:nvPr/>
        </p:nvSpPr>
        <p:spPr>
          <a:xfrm>
            <a:off x="8227770" y="6488668"/>
            <a:ext cx="9162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B45CBA-E85C-49E8-8316-9EED441AC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9343157"/>
              </p:ext>
            </p:extLst>
          </p:nvPr>
        </p:nvGraphicFramePr>
        <p:xfrm>
          <a:off x="1584576" y="2208104"/>
          <a:ext cx="5727879" cy="3632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9293">
                  <a:extLst>
                    <a:ext uri="{9D8B030D-6E8A-4147-A177-3AD203B41FA5}">
                      <a16:colId xmlns:a16="http://schemas.microsoft.com/office/drawing/2014/main" val="1500028103"/>
                    </a:ext>
                  </a:extLst>
                </a:gridCol>
                <a:gridCol w="1909293">
                  <a:extLst>
                    <a:ext uri="{9D8B030D-6E8A-4147-A177-3AD203B41FA5}">
                      <a16:colId xmlns:a16="http://schemas.microsoft.com/office/drawing/2014/main" val="1594310170"/>
                    </a:ext>
                  </a:extLst>
                </a:gridCol>
                <a:gridCol w="1909293">
                  <a:extLst>
                    <a:ext uri="{9D8B030D-6E8A-4147-A177-3AD203B41FA5}">
                      <a16:colId xmlns:a16="http://schemas.microsoft.com/office/drawing/2014/main" val="1724913263"/>
                    </a:ext>
                  </a:extLst>
                </a:gridCol>
              </a:tblGrid>
              <a:tr h="431443">
                <a:tc>
                  <a:txBody>
                    <a:bodyPr/>
                    <a:lstStyle/>
                    <a:p>
                      <a:r>
                        <a:rPr lang="en-GB" dirty="0"/>
                        <a:t>Characteristics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Genscan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Blastn</a:t>
                      </a:r>
                      <a:r>
                        <a:rPr lang="en-GB" dirty="0"/>
                        <a:t>/</a:t>
                      </a:r>
                      <a:r>
                        <a:rPr lang="en-GB" dirty="0" err="1"/>
                        <a:t>tBlastn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219477"/>
                  </a:ext>
                </a:extLst>
              </a:tr>
              <a:tr h="744681">
                <a:tc>
                  <a:txBody>
                    <a:bodyPr/>
                    <a:lstStyle/>
                    <a:p>
                      <a:r>
                        <a:rPr lang="en-GB" dirty="0"/>
                        <a:t>Reference genome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556727"/>
                  </a:ext>
                </a:extLst>
              </a:tr>
              <a:tr h="744681">
                <a:tc>
                  <a:txBody>
                    <a:bodyPr/>
                    <a:lstStyle/>
                    <a:p>
                      <a:r>
                        <a:rPr lang="en-GB" dirty="0"/>
                        <a:t>Functional annotations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031230"/>
                  </a:ext>
                </a:extLst>
              </a:tr>
              <a:tr h="579983">
                <a:tc>
                  <a:txBody>
                    <a:bodyPr/>
                    <a:lstStyle/>
                    <a:p>
                      <a:r>
                        <a:rPr lang="en-GB" dirty="0"/>
                        <a:t>Overprediction of gene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096217"/>
                  </a:ext>
                </a:extLst>
              </a:tr>
              <a:tr h="579983">
                <a:tc>
                  <a:txBody>
                    <a:bodyPr/>
                    <a:lstStyle/>
                    <a:p>
                      <a:r>
                        <a:rPr lang="en-GB" dirty="0"/>
                        <a:t>Gene structure 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0851105"/>
                  </a:ext>
                </a:extLst>
              </a:tr>
              <a:tr h="431443">
                <a:tc>
                  <a:txBody>
                    <a:bodyPr/>
                    <a:lstStyle/>
                    <a:p>
                      <a:r>
                        <a:rPr lang="en-GB" dirty="0"/>
                        <a:t>Isoform variants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675733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9D4CFF0-3F42-4AA8-8640-091EBBB25AB5}"/>
              </a:ext>
            </a:extLst>
          </p:cNvPr>
          <p:cNvSpPr txBox="1"/>
          <p:nvPr/>
        </p:nvSpPr>
        <p:spPr>
          <a:xfrm>
            <a:off x="219907" y="5999452"/>
            <a:ext cx="8704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An alternative method is to combine both methodologies (</a:t>
            </a:r>
            <a:r>
              <a:rPr lang="en-GB" dirty="0" err="1"/>
              <a:t>Twinscan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246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D7EF8-6F11-410D-B0D6-B51D438BA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55" y="222195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bg1"/>
                </a:solidFill>
              </a:rPr>
              <a:t>References and code files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D4F42B-B14C-41B4-B610-DDD2BCBCAD5B}"/>
              </a:ext>
            </a:extLst>
          </p:cNvPr>
          <p:cNvSpPr txBox="1"/>
          <p:nvPr/>
        </p:nvSpPr>
        <p:spPr>
          <a:xfrm>
            <a:off x="8227770" y="6488668"/>
            <a:ext cx="9162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C27D434-3A98-4612-AD41-5941541F8C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029" y="1303445"/>
            <a:ext cx="8865863" cy="53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endParaRPr lang="en-US" altLang="en-US" sz="16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en-US" sz="1600" b="1" u="sng" dirty="0">
                <a:solidFill>
                  <a:srgbClr val="000000"/>
                </a:solidFill>
                <a:latin typeface="+mn-lt"/>
              </a:rPr>
              <a:t>References</a:t>
            </a:r>
            <a:r>
              <a:rPr lang="en-US" altLang="en-US" sz="1400" dirty="0">
                <a:solidFill>
                  <a:srgbClr val="000000"/>
                </a:solidFill>
                <a:latin typeface="+mn-lt"/>
                <a:cs typeface="Arial" panose="020B0604020202020204" pitchFamily="34" charset="0"/>
              </a:rPr>
              <a:t>:</a:t>
            </a:r>
            <a:r>
              <a:rPr lang="en-US" altLang="en-US" sz="1800" dirty="0">
                <a:solidFill>
                  <a:srgbClr val="000000"/>
                </a:solidFill>
              </a:rPr>
              <a:t> </a:t>
            </a:r>
          </a:p>
          <a:p>
            <a:pPr marL="0" indent="0">
              <a:buNone/>
            </a:pPr>
            <a:endParaRPr lang="en-US" altLang="en-US" sz="1800" dirty="0">
              <a:solidFill>
                <a:srgbClr val="000000"/>
              </a:solidFill>
            </a:endParaRPr>
          </a:p>
          <a:p>
            <a:pPr marL="0" indent="0" algn="just">
              <a:buNone/>
            </a:pPr>
            <a:r>
              <a:rPr lang="en-US" altLang="en-US" sz="1400" dirty="0">
                <a:solidFill>
                  <a:srgbClr val="000000"/>
                </a:solidFill>
              </a:rPr>
              <a:t>1) </a:t>
            </a:r>
            <a:r>
              <a:rPr lang="en-US" sz="1400" dirty="0">
                <a:latin typeface="+mn-lt"/>
              </a:rPr>
              <a:t>Burge, C. and </a:t>
            </a:r>
            <a:r>
              <a:rPr lang="en-US" sz="1400" dirty="0" err="1">
                <a:latin typeface="+mn-lt"/>
              </a:rPr>
              <a:t>Karlin</a:t>
            </a:r>
            <a:r>
              <a:rPr lang="en-US" sz="1400" dirty="0">
                <a:latin typeface="+mn-lt"/>
              </a:rPr>
              <a:t>, S. (1997). Prediction of complete gene structures in human genomic DNA. </a:t>
            </a:r>
            <a:r>
              <a:rPr lang="en-US" sz="1400" i="1" dirty="0">
                <a:latin typeface="+mn-lt"/>
              </a:rPr>
              <a:t>Journal of Molecular Biology</a:t>
            </a:r>
            <a:r>
              <a:rPr lang="en-US" sz="1400" dirty="0">
                <a:latin typeface="+mn-lt"/>
              </a:rPr>
              <a:t>, 268(1), pp.78-94.</a:t>
            </a:r>
            <a:endParaRPr lang="en-US" altLang="en-US" sz="1400" dirty="0">
              <a:solidFill>
                <a:srgbClr val="000000"/>
              </a:solidFill>
              <a:latin typeface="+mn-lt"/>
            </a:endParaRPr>
          </a:p>
          <a:p>
            <a:pPr marL="0" indent="0" algn="just">
              <a:buNone/>
            </a:pPr>
            <a:endParaRPr lang="en-US" altLang="en-US" sz="1400" dirty="0">
              <a:solidFill>
                <a:srgbClr val="000000"/>
              </a:solidFill>
              <a:latin typeface="+mn-lt"/>
            </a:endParaRPr>
          </a:p>
          <a:p>
            <a:pPr marL="0" indent="0" algn="just">
              <a:buNone/>
            </a:pPr>
            <a:r>
              <a:rPr lang="en-US" altLang="en-US" sz="1400" dirty="0">
                <a:solidFill>
                  <a:srgbClr val="000000"/>
                </a:solidFill>
                <a:latin typeface="+mn-lt"/>
              </a:rPr>
              <a:t>2) Drosophila 12 Genomes Consortium, (2007). Evolution of genes and genomes on the Drosophila phylogeny, </a:t>
            </a:r>
            <a:r>
              <a:rPr lang="en-US" altLang="en-US" sz="1400" i="1" dirty="0">
                <a:solidFill>
                  <a:srgbClr val="000000"/>
                </a:solidFill>
                <a:latin typeface="+mn-lt"/>
              </a:rPr>
              <a:t>Nature, </a:t>
            </a:r>
            <a:r>
              <a:rPr lang="en-US" altLang="en-US" sz="1400" dirty="0">
                <a:solidFill>
                  <a:srgbClr val="000000"/>
                </a:solidFill>
                <a:latin typeface="+mn-lt"/>
              </a:rPr>
              <a:t>450, 203-218.</a:t>
            </a: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solidFill>
                <a:srgbClr val="000000"/>
              </a:solidFill>
              <a:latin typeface="+mn-lt"/>
            </a:endParaRP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dirty="0">
                <a:solidFill>
                  <a:srgbClr val="000000"/>
                </a:solidFill>
                <a:latin typeface="+mn-lt"/>
              </a:rPr>
              <a:t>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) Korf I,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Flicek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P,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Duan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D, Brent M. (2001). Integrating genomic homology into gene structure prediction. 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Bioinformatics,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17 , 140-148.</a:t>
            </a: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solidFill>
                <a:srgbClr val="000000"/>
              </a:solidFill>
              <a:latin typeface="+mn-lt"/>
            </a:endParaRPr>
          </a:p>
          <a:p>
            <a:pPr marL="0" lvl="0" indent="0" algn="just">
              <a:buNone/>
            </a:pPr>
            <a:r>
              <a:rPr lang="en-US" altLang="en-US" sz="1400" dirty="0">
                <a:solidFill>
                  <a:srgbClr val="000000"/>
                </a:solidFill>
                <a:latin typeface="+mn-lt"/>
              </a:rPr>
              <a:t>4) </a:t>
            </a:r>
            <a:r>
              <a:rPr lang="en-US" sz="1400" dirty="0">
                <a:latin typeface="+mn-lt"/>
              </a:rPr>
              <a:t>Gelfand, M. S., </a:t>
            </a:r>
            <a:r>
              <a:rPr lang="en-US" sz="1400" dirty="0" err="1">
                <a:latin typeface="+mn-lt"/>
              </a:rPr>
              <a:t>Mironov</a:t>
            </a:r>
            <a:r>
              <a:rPr lang="en-US" sz="1400" dirty="0">
                <a:latin typeface="+mn-lt"/>
              </a:rPr>
              <a:t>, A. A., &amp; </a:t>
            </a:r>
            <a:r>
              <a:rPr lang="en-US" sz="1400" dirty="0" err="1">
                <a:latin typeface="+mn-lt"/>
              </a:rPr>
              <a:t>Pevzner</a:t>
            </a:r>
            <a:r>
              <a:rPr lang="en-US" sz="1400" dirty="0">
                <a:latin typeface="+mn-lt"/>
              </a:rPr>
              <a:t>, P. A. (1996). Gene recognition via spliced sequence alignment. </a:t>
            </a:r>
            <a:r>
              <a:rPr lang="en-US" sz="1400" i="1" dirty="0">
                <a:latin typeface="+mn-lt"/>
              </a:rPr>
              <a:t>Proceedings of the National Academy of Sciences of the United States of America</a:t>
            </a:r>
            <a:r>
              <a:rPr lang="en-US" sz="1400" dirty="0">
                <a:latin typeface="+mn-lt"/>
              </a:rPr>
              <a:t>, </a:t>
            </a:r>
            <a:r>
              <a:rPr lang="en-US" sz="1400" i="1" dirty="0">
                <a:latin typeface="+mn-lt"/>
              </a:rPr>
              <a:t>93</a:t>
            </a:r>
            <a:r>
              <a:rPr lang="en-US" sz="1400" dirty="0">
                <a:latin typeface="+mn-lt"/>
              </a:rPr>
              <a:t>(17), 9061–9066.</a:t>
            </a:r>
          </a:p>
          <a:p>
            <a:pPr marL="0" lvl="0" indent="0" algn="just">
              <a:buNone/>
            </a:pPr>
            <a:endParaRPr lang="en-US" sz="1400" dirty="0">
              <a:latin typeface="+mn-lt"/>
            </a:endParaRPr>
          </a:p>
          <a:p>
            <a:pPr marL="0" lvl="0" indent="0" algn="just">
              <a:buNone/>
            </a:pPr>
            <a:r>
              <a:rPr lang="en-US" sz="1400" dirty="0">
                <a:latin typeface="+mn-lt"/>
              </a:rPr>
              <a:t>5) </a:t>
            </a:r>
            <a:r>
              <a:rPr lang="en-GB" sz="1400" dirty="0">
                <a:latin typeface="+mn-lt"/>
              </a:rPr>
              <a:t>James T. Robinson, Helga </a:t>
            </a:r>
            <a:r>
              <a:rPr lang="en-GB" sz="1400" dirty="0" err="1">
                <a:latin typeface="+mn-lt"/>
              </a:rPr>
              <a:t>Thorvaldsdóttir</a:t>
            </a:r>
            <a:r>
              <a:rPr lang="en-GB" sz="1400" dirty="0">
                <a:latin typeface="+mn-lt"/>
              </a:rPr>
              <a:t>, Wendy </a:t>
            </a:r>
            <a:r>
              <a:rPr lang="en-GB" sz="1400" dirty="0" err="1">
                <a:latin typeface="+mn-lt"/>
              </a:rPr>
              <a:t>Winckler</a:t>
            </a:r>
            <a:r>
              <a:rPr lang="en-GB" sz="1400" dirty="0">
                <a:latin typeface="+mn-lt"/>
              </a:rPr>
              <a:t>, Mitchell Guttman, Eric S. Lander, Gad Getz, Jill P. </a:t>
            </a:r>
            <a:r>
              <a:rPr lang="en-GB" sz="1400" dirty="0" err="1">
                <a:latin typeface="+mn-lt"/>
              </a:rPr>
              <a:t>Mesirov</a:t>
            </a:r>
            <a:r>
              <a:rPr lang="en-GB" sz="1400" dirty="0">
                <a:latin typeface="+mn-lt"/>
              </a:rPr>
              <a:t>.  (2011). Integrative Genomics Viewer. </a:t>
            </a:r>
            <a:r>
              <a:rPr lang="en-GB" sz="1400" i="1" dirty="0">
                <a:latin typeface="+mn-lt"/>
              </a:rPr>
              <a:t>Nature Biotechnology, </a:t>
            </a:r>
            <a:r>
              <a:rPr lang="en-GB" sz="1400" dirty="0">
                <a:latin typeface="+mn-lt"/>
              </a:rPr>
              <a:t>29, 24–26.</a:t>
            </a:r>
          </a:p>
          <a:p>
            <a:pPr marL="0" lvl="0" indent="0" algn="just">
              <a:buNone/>
            </a:pPr>
            <a:endParaRPr lang="en-GB" sz="1400" dirty="0">
              <a:solidFill>
                <a:srgbClr val="000000"/>
              </a:solidFill>
              <a:latin typeface="+mn-lt"/>
            </a:endParaRPr>
          </a:p>
          <a:p>
            <a:pPr marL="0" lvl="0" indent="0" algn="just">
              <a:buNone/>
            </a:pPr>
            <a:r>
              <a:rPr lang="en-GB" sz="1400" dirty="0">
                <a:latin typeface="+mn-lt"/>
              </a:rPr>
              <a:t>6) L. Sian </a:t>
            </a:r>
            <a:r>
              <a:rPr lang="en-GB" sz="1400" dirty="0" err="1">
                <a:latin typeface="+mn-lt"/>
              </a:rPr>
              <a:t>Gramates</a:t>
            </a:r>
            <a:r>
              <a:rPr lang="en-GB" sz="1400" dirty="0">
                <a:latin typeface="+mn-lt"/>
              </a:rPr>
              <a:t> et al.,  </a:t>
            </a:r>
            <a:r>
              <a:rPr lang="en-GB" sz="1400" dirty="0" err="1">
                <a:latin typeface="+mn-lt"/>
              </a:rPr>
              <a:t>FlyBase</a:t>
            </a:r>
            <a:r>
              <a:rPr lang="en-GB" sz="1400" dirty="0">
                <a:latin typeface="+mn-lt"/>
              </a:rPr>
              <a:t> at 25: looking to the future, </a:t>
            </a:r>
            <a:r>
              <a:rPr lang="en-GB" sz="1400" i="1" dirty="0">
                <a:latin typeface="+mn-lt"/>
              </a:rPr>
              <a:t>Nucleic Acids Research</a:t>
            </a:r>
            <a:r>
              <a:rPr lang="en-GB" sz="1400" dirty="0">
                <a:latin typeface="+mn-lt"/>
              </a:rPr>
              <a:t>, Volume 45, Issue D1, 4 January 2017, Pages D663–D671</a:t>
            </a:r>
            <a:endParaRPr lang="en-US" altLang="en-US" sz="1400" dirty="0">
              <a:solidFill>
                <a:srgbClr val="000000"/>
              </a:solidFill>
              <a:highlight>
                <a:srgbClr val="FFFF00"/>
              </a:highlight>
              <a:latin typeface="+mn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latin typeface="+mn-lt"/>
            </a:endParaRPr>
          </a:p>
          <a:p>
            <a:pPr marL="0" lvl="0" indent="0">
              <a:buNone/>
            </a:pPr>
            <a:r>
              <a:rPr lang="en-US" altLang="en-US" sz="1600" b="1" u="sng" dirty="0">
                <a:solidFill>
                  <a:srgbClr val="000000"/>
                </a:solidFill>
                <a:latin typeface="+mn-lt"/>
              </a:rPr>
              <a:t>GitHub Address: </a:t>
            </a:r>
          </a:p>
          <a:p>
            <a:pPr marL="0" lvl="0" indent="0">
              <a:buNone/>
            </a:pPr>
            <a:r>
              <a:rPr lang="en-US" altLang="en-US" sz="1400" dirty="0">
                <a:solidFill>
                  <a:srgbClr val="000000"/>
                </a:solidFill>
                <a:latin typeface="+mn-lt"/>
              </a:rPr>
              <a:t>https://github.com/Cy1614/GIA</a:t>
            </a:r>
            <a:r>
              <a:rPr lang="en-US" altLang="en-US" sz="1400" dirty="0">
                <a:solidFill>
                  <a:srgbClr val="000000"/>
                </a:solidFill>
                <a:highlight>
                  <a:srgbClr val="FFFF00"/>
                </a:highlight>
                <a:latin typeface="+mn-lt"/>
              </a:rPr>
              <a:t>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2118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B4414-E818-4330-988E-0026C6A97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785" y="2512770"/>
            <a:ext cx="7024430" cy="2443280"/>
          </a:xfrm>
        </p:spPr>
        <p:txBody>
          <a:bodyPr>
            <a:normAutofit/>
          </a:bodyPr>
          <a:lstStyle/>
          <a:p>
            <a:pPr algn="ctr"/>
            <a:r>
              <a:rPr lang="en-GB" sz="5200" dirty="0">
                <a:solidFill>
                  <a:schemeClr val="tx1"/>
                </a:solidFill>
              </a:rPr>
              <a:t>Annotation method: </a:t>
            </a:r>
            <a:r>
              <a:rPr lang="en-GB" sz="5200" dirty="0" err="1">
                <a:solidFill>
                  <a:schemeClr val="tx1"/>
                </a:solidFill>
              </a:rPr>
              <a:t>Genscan</a:t>
            </a:r>
            <a:r>
              <a:rPr lang="en-GB" sz="5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3D6EB9-3DD9-4CCF-953A-9E2B52EEDEF7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6192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17900" y="181754"/>
            <a:ext cx="7016195" cy="61082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Genscan</a:t>
            </a:r>
            <a:r>
              <a:rPr lang="en-US" dirty="0"/>
              <a:t>: </a:t>
            </a:r>
            <a:r>
              <a:rPr lang="en-US" i="1" dirty="0"/>
              <a:t>Ab initio </a:t>
            </a:r>
            <a:r>
              <a:rPr lang="en-US" dirty="0"/>
              <a:t>gene prediction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401" y="909367"/>
            <a:ext cx="7016194" cy="5039266"/>
          </a:xfrm>
        </p:spPr>
        <p:txBody>
          <a:bodyPr>
            <a:normAutofit/>
          </a:bodyPr>
          <a:lstStyle/>
          <a:p>
            <a:r>
              <a:rPr lang="en-US" sz="2400" dirty="0"/>
              <a:t>Uses a probabilistic model to scan for core gene structural features within eukaryotic genomic sequences.</a:t>
            </a:r>
          </a:p>
          <a:p>
            <a:endParaRPr lang="en-US" sz="2400" dirty="0"/>
          </a:p>
          <a:p>
            <a:r>
              <a:rPr lang="en-US" sz="2400" dirty="0"/>
              <a:t>These include: promoters, exons, introns, donor and acceptor splice sites.</a:t>
            </a:r>
          </a:p>
          <a:p>
            <a:endParaRPr lang="en-US" sz="2400" dirty="0"/>
          </a:p>
          <a:p>
            <a:r>
              <a:rPr lang="en-US" sz="2400" dirty="0"/>
              <a:t>The model places emphasis on the gene features which are </a:t>
            </a:r>
            <a:r>
              <a:rPr lang="en-US" sz="2400" dirty="0" err="1"/>
              <a:t>recognised</a:t>
            </a:r>
            <a:r>
              <a:rPr lang="en-US" sz="2400" dirty="0"/>
              <a:t> by transcriptional, translational and splicing machinery.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68967E-5D67-446E-BBBA-F6B8C04C2953}"/>
              </a:ext>
            </a:extLst>
          </p:cNvPr>
          <p:cNvSpPr txBox="1"/>
          <p:nvPr/>
        </p:nvSpPr>
        <p:spPr>
          <a:xfrm>
            <a:off x="8227770" y="6483100"/>
            <a:ext cx="9162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6935-3B2F-492D-96F7-5B0EF2780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55" y="374900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Genscan</a:t>
            </a:r>
            <a:r>
              <a:rPr lang="en-GB" dirty="0"/>
              <a:t> </a:t>
            </a:r>
            <a:r>
              <a:rPr lang="en-GB" dirty="0">
                <a:solidFill>
                  <a:schemeClr val="bg1"/>
                </a:solidFill>
              </a:rPr>
              <a:t>preparation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237E5-AC06-48F7-B0EF-6D6C6D3FE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260" y="1930339"/>
            <a:ext cx="8551480" cy="47338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u="sng" dirty="0"/>
              <a:t>Before insertion</a:t>
            </a:r>
          </a:p>
          <a:p>
            <a:pPr marL="0" indent="0">
              <a:buNone/>
            </a:pPr>
            <a:r>
              <a:rPr lang="en-GB" dirty="0"/>
              <a:t>The </a:t>
            </a:r>
            <a:r>
              <a:rPr lang="en-GB" i="1" dirty="0"/>
              <a:t>Drosophila</a:t>
            </a:r>
            <a:r>
              <a:rPr lang="en-GB" dirty="0"/>
              <a:t> scaffold FASTA files were split into 800,000 </a:t>
            </a:r>
            <a:r>
              <a:rPr lang="en-GB" dirty="0" err="1"/>
              <a:t>bp</a:t>
            </a:r>
            <a:r>
              <a:rPr lang="en-GB" dirty="0"/>
              <a:t> scaffolds upon insertion into </a:t>
            </a:r>
            <a:r>
              <a:rPr lang="en-GB" dirty="0" err="1"/>
              <a:t>Genscan</a:t>
            </a:r>
            <a:r>
              <a:rPr lang="en-GB" dirty="0"/>
              <a:t>.</a:t>
            </a:r>
          </a:p>
          <a:p>
            <a:endParaRPr lang="en-GB" dirty="0"/>
          </a:p>
          <a:p>
            <a:pPr marL="0" indent="0">
              <a:buNone/>
            </a:pPr>
            <a:r>
              <a:rPr lang="en-US" b="1" u="sng" dirty="0"/>
              <a:t>Data filtering</a:t>
            </a:r>
          </a:p>
          <a:p>
            <a:pPr marL="0" indent="0">
              <a:buNone/>
            </a:pPr>
            <a:r>
              <a:rPr lang="en-US" dirty="0"/>
              <a:t>Low-probability </a:t>
            </a:r>
            <a:r>
              <a:rPr lang="en-US" dirty="0" err="1"/>
              <a:t>Genscan</a:t>
            </a:r>
            <a:r>
              <a:rPr lang="en-US" dirty="0"/>
              <a:t> exon predictions (P &lt; 0.50) are not reliable and have been removed.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0E0CB0-909C-4D6D-B9DE-D965E44573A0}"/>
              </a:ext>
            </a:extLst>
          </p:cNvPr>
          <p:cNvSpPr txBox="1"/>
          <p:nvPr/>
        </p:nvSpPr>
        <p:spPr>
          <a:xfrm>
            <a:off x="7159750" y="6550223"/>
            <a:ext cx="198425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400" dirty="0"/>
              <a:t>Source: </a:t>
            </a:r>
            <a:r>
              <a:rPr lang="en-GB" sz="1400" dirty="0" err="1"/>
              <a:t>Genscan</a:t>
            </a:r>
            <a:r>
              <a:rPr lang="en-GB" sz="1400" dirty="0"/>
              <a:t> Manual</a:t>
            </a:r>
          </a:p>
        </p:txBody>
      </p:sp>
    </p:spTree>
    <p:extLst>
      <p:ext uri="{BB962C8B-B14F-4D97-AF65-F5344CB8AC3E}">
        <p14:creationId xmlns:p14="http://schemas.microsoft.com/office/powerpoint/2010/main" val="4105408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EEAAB-3E53-48B2-A431-B6DF79FAF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490" y="3123590"/>
            <a:ext cx="7016195" cy="610820"/>
          </a:xfrm>
        </p:spPr>
        <p:txBody>
          <a:bodyPr>
            <a:noAutofit/>
          </a:bodyPr>
          <a:lstStyle/>
          <a:p>
            <a:pPr algn="ctr"/>
            <a:r>
              <a:rPr lang="en-GB" sz="5200" dirty="0" err="1">
                <a:solidFill>
                  <a:schemeClr val="tx1"/>
                </a:solidFill>
              </a:rPr>
              <a:t>Genscan</a:t>
            </a:r>
            <a:r>
              <a:rPr lang="en-GB" sz="5200" dirty="0">
                <a:solidFill>
                  <a:schemeClr val="tx1"/>
                </a:solidFill>
              </a:rPr>
              <a:t> 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1CCB95-3DB9-4EC6-86C1-87CD26B19DD2}"/>
              </a:ext>
            </a:extLst>
          </p:cNvPr>
          <p:cNvSpPr txBox="1"/>
          <p:nvPr/>
        </p:nvSpPr>
        <p:spPr>
          <a:xfrm>
            <a:off x="8227770" y="6483100"/>
            <a:ext cx="9162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6218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D3A5D-4234-4845-B471-AE4D3EE3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34" y="53380"/>
            <a:ext cx="7016195" cy="1068935"/>
          </a:xfrm>
        </p:spPr>
        <p:txBody>
          <a:bodyPr>
            <a:norm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Genscan</a:t>
            </a:r>
            <a:r>
              <a:rPr lang="en-GB" dirty="0">
                <a:solidFill>
                  <a:schemeClr val="bg1"/>
                </a:solidFill>
              </a:rPr>
              <a:t> – Gene number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972EBC-C8C7-4122-968A-61AFCD16C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2" y="1675618"/>
            <a:ext cx="4718555" cy="31393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2A5D80-80F6-442D-867D-E7C6650603FE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3FFE6C-8054-4FDE-A2CC-03AE2B00BF51}"/>
              </a:ext>
            </a:extLst>
          </p:cNvPr>
          <p:cNvSpPr txBox="1"/>
          <p:nvPr/>
        </p:nvSpPr>
        <p:spPr>
          <a:xfrm>
            <a:off x="5229459" y="1967768"/>
            <a:ext cx="3532778" cy="230832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latin typeface="Garamond" panose="02020404030301010803" pitchFamily="18" charset="0"/>
              </a:rPr>
              <a:t>Key Conclusions:</a:t>
            </a:r>
          </a:p>
          <a:p>
            <a:r>
              <a:rPr lang="en-GB" dirty="0" err="1">
                <a:latin typeface="Garamond" panose="02020404030301010803" pitchFamily="18" charset="0"/>
              </a:rPr>
              <a:t>Genscan</a:t>
            </a:r>
            <a:r>
              <a:rPr lang="en-GB" dirty="0">
                <a:latin typeface="Garamond" panose="02020404030301010803" pitchFamily="18" charset="0"/>
              </a:rPr>
              <a:t> overpredicts gene number in all studied </a:t>
            </a:r>
            <a:r>
              <a:rPr lang="en-GB" i="1" dirty="0">
                <a:latin typeface="Garamond" panose="02020404030301010803" pitchFamily="18" charset="0"/>
              </a:rPr>
              <a:t>Drosophila </a:t>
            </a:r>
            <a:r>
              <a:rPr lang="en-GB" dirty="0">
                <a:latin typeface="Garamond" panose="02020404030301010803" pitchFamily="18" charset="0"/>
              </a:rPr>
              <a:t>species.</a:t>
            </a:r>
          </a:p>
          <a:p>
            <a:endParaRPr lang="en-GB" dirty="0"/>
          </a:p>
          <a:p>
            <a:r>
              <a:rPr lang="en-GB" b="1" dirty="0">
                <a:latin typeface="Garamond" panose="02020404030301010803" pitchFamily="18" charset="0"/>
              </a:rPr>
              <a:t>Reasons: </a:t>
            </a:r>
          </a:p>
          <a:p>
            <a:r>
              <a:rPr lang="en-GB" b="1" dirty="0">
                <a:latin typeface="Garamond" panose="02020404030301010803" pitchFamily="18" charset="0"/>
              </a:rPr>
              <a:t>-</a:t>
            </a:r>
            <a:r>
              <a:rPr lang="en-GB" dirty="0">
                <a:latin typeface="Garamond" panose="02020404030301010803" pitchFamily="18" charset="0"/>
              </a:rPr>
              <a:t> Predicts non-existent genes</a:t>
            </a:r>
          </a:p>
          <a:p>
            <a:r>
              <a:rPr lang="en-GB" b="1" dirty="0">
                <a:latin typeface="Garamond" panose="02020404030301010803" pitchFamily="18" charset="0"/>
              </a:rPr>
              <a:t>- </a:t>
            </a:r>
            <a:r>
              <a:rPr lang="en-GB" dirty="0">
                <a:latin typeface="Garamond" panose="02020404030301010803" pitchFamily="18" charset="0"/>
              </a:rPr>
              <a:t>Splits long genes into multiple smaller genes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5A16096-7C67-4C61-BAB7-C5D50EB70AA7}"/>
              </a:ext>
            </a:extLst>
          </p:cNvPr>
          <p:cNvGrpSpPr/>
          <p:nvPr/>
        </p:nvGrpSpPr>
        <p:grpSpPr>
          <a:xfrm>
            <a:off x="793425" y="5604286"/>
            <a:ext cx="7587050" cy="1117579"/>
            <a:chOff x="98853" y="2761072"/>
            <a:chExt cx="7587050" cy="111757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FEAAD8C-05AE-4466-8D60-867C3781ED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223"/>
            <a:stretch/>
          </p:blipFill>
          <p:spPr>
            <a:xfrm>
              <a:off x="1955643" y="2761072"/>
              <a:ext cx="5730260" cy="1117579"/>
            </a:xfrm>
            <a:prstGeom prst="rect">
              <a:avLst/>
            </a:prstGeom>
          </p:spPr>
        </p:pic>
        <p:sp>
          <p:nvSpPr>
            <p:cNvPr id="14" name="TextBox 5">
              <a:extLst>
                <a:ext uri="{FF2B5EF4-FFF2-40B4-BE49-F238E27FC236}">
                  <a16:creationId xmlns:a16="http://schemas.microsoft.com/office/drawing/2014/main" id="{E000F4F4-1364-4A19-8328-29C2BAB6EFE7}"/>
                </a:ext>
              </a:extLst>
            </p:cNvPr>
            <p:cNvSpPr txBox="1"/>
            <p:nvPr/>
          </p:nvSpPr>
          <p:spPr>
            <a:xfrm>
              <a:off x="98853" y="3570874"/>
              <a:ext cx="185679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/>
                <a:t>Predicted gene regions</a:t>
              </a:r>
            </a:p>
          </p:txBody>
        </p:sp>
        <p:sp>
          <p:nvSpPr>
            <p:cNvPr id="15" name="TextBox 6">
              <a:extLst>
                <a:ext uri="{FF2B5EF4-FFF2-40B4-BE49-F238E27FC236}">
                  <a16:creationId xmlns:a16="http://schemas.microsoft.com/office/drawing/2014/main" id="{F790763C-F19C-4FC5-9BBC-C2504DE45151}"/>
                </a:ext>
              </a:extLst>
            </p:cNvPr>
            <p:cNvSpPr txBox="1"/>
            <p:nvPr/>
          </p:nvSpPr>
          <p:spPr>
            <a:xfrm>
              <a:off x="283903" y="2993892"/>
              <a:ext cx="167174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/>
                <a:t>Official gene regions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B93F0FF-C7E7-4206-A82E-E93423DC3586}"/>
              </a:ext>
            </a:extLst>
          </p:cNvPr>
          <p:cNvGrpSpPr/>
          <p:nvPr/>
        </p:nvGrpSpPr>
        <p:grpSpPr>
          <a:xfrm>
            <a:off x="702054" y="4881167"/>
            <a:ext cx="7678421" cy="661583"/>
            <a:chOff x="190304" y="3370878"/>
            <a:chExt cx="7678421" cy="66158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D425DA2-7402-4220-849F-DD6C7CD0F463}"/>
                </a:ext>
              </a:extLst>
            </p:cNvPr>
            <p:cNvGrpSpPr/>
            <p:nvPr/>
          </p:nvGrpSpPr>
          <p:grpSpPr>
            <a:xfrm>
              <a:off x="190304" y="3370878"/>
              <a:ext cx="1856790" cy="661583"/>
              <a:chOff x="190304" y="3370878"/>
              <a:chExt cx="1856790" cy="661583"/>
            </a:xfrm>
          </p:grpSpPr>
          <p:sp>
            <p:nvSpPr>
              <p:cNvPr id="11" name="TextBox 9">
                <a:extLst>
                  <a:ext uri="{FF2B5EF4-FFF2-40B4-BE49-F238E27FC236}">
                    <a16:creationId xmlns:a16="http://schemas.microsoft.com/office/drawing/2014/main" id="{488AB207-57DC-43CE-A1A6-DE417E4CAA0B}"/>
                  </a:ext>
                </a:extLst>
              </p:cNvPr>
              <p:cNvSpPr txBox="1"/>
              <p:nvPr/>
            </p:nvSpPr>
            <p:spPr>
              <a:xfrm>
                <a:off x="190304" y="3724684"/>
                <a:ext cx="185679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dirty="0"/>
                  <a:t>Predicted gene regions</a:t>
                </a:r>
              </a:p>
            </p:txBody>
          </p:sp>
          <p:sp>
            <p:nvSpPr>
              <p:cNvPr id="12" name="TextBox 10">
                <a:extLst>
                  <a:ext uri="{FF2B5EF4-FFF2-40B4-BE49-F238E27FC236}">
                    <a16:creationId xmlns:a16="http://schemas.microsoft.com/office/drawing/2014/main" id="{15A8B62F-C53C-4C13-BF3F-0F527548A022}"/>
                  </a:ext>
                </a:extLst>
              </p:cNvPr>
              <p:cNvSpPr txBox="1"/>
              <p:nvPr/>
            </p:nvSpPr>
            <p:spPr>
              <a:xfrm>
                <a:off x="360755" y="3370878"/>
                <a:ext cx="167174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dirty="0"/>
                  <a:t>Official gene regions</a:t>
                </a:r>
              </a:p>
            </p:txBody>
          </p: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246E3DF-6531-4A43-9784-5C4510A1F8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1955"/>
            <a:stretch/>
          </p:blipFill>
          <p:spPr>
            <a:xfrm>
              <a:off x="2048270" y="3379943"/>
              <a:ext cx="5820455" cy="6508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9711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310B2-0D0C-4B0C-A3C5-AD3BBE4C7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55" y="222195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Genscan</a:t>
            </a:r>
            <a:r>
              <a:rPr lang="en-GB" dirty="0">
                <a:solidFill>
                  <a:schemeClr val="bg1"/>
                </a:solidFill>
              </a:rPr>
              <a:t> – Gene length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D7957-B519-4290-B9B7-CA1439E666A6}"/>
              </a:ext>
            </a:extLst>
          </p:cNvPr>
          <p:cNvSpPr txBox="1"/>
          <p:nvPr/>
        </p:nvSpPr>
        <p:spPr>
          <a:xfrm>
            <a:off x="4877410" y="1582340"/>
            <a:ext cx="3790231" cy="369331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latin typeface="Garamond" panose="02020404030301010803" pitchFamily="18" charset="0"/>
              </a:rPr>
              <a:t>Key Conclusions: </a:t>
            </a:r>
          </a:p>
          <a:p>
            <a:r>
              <a:rPr lang="en-GB" dirty="0">
                <a:latin typeface="Garamond" panose="02020404030301010803" pitchFamily="18" charset="0"/>
              </a:rPr>
              <a:t>Gene lengths predicted by </a:t>
            </a:r>
            <a:r>
              <a:rPr lang="en-GB" dirty="0" err="1">
                <a:latin typeface="Garamond" panose="02020404030301010803" pitchFamily="18" charset="0"/>
              </a:rPr>
              <a:t>Genscan</a:t>
            </a:r>
            <a:r>
              <a:rPr lang="en-GB" dirty="0">
                <a:latin typeface="Garamond" panose="02020404030301010803" pitchFamily="18" charset="0"/>
              </a:rPr>
              <a:t> are shorter than the official gene lengths for all studied </a:t>
            </a:r>
            <a:r>
              <a:rPr lang="en-GB" i="1" dirty="0">
                <a:latin typeface="Garamond" panose="02020404030301010803" pitchFamily="18" charset="0"/>
              </a:rPr>
              <a:t>Drosophila</a:t>
            </a:r>
            <a:r>
              <a:rPr lang="en-GB" dirty="0">
                <a:latin typeface="Garamond" panose="02020404030301010803" pitchFamily="18" charset="0"/>
              </a:rPr>
              <a:t> species.</a:t>
            </a:r>
          </a:p>
          <a:p>
            <a:endParaRPr lang="en-GB" dirty="0">
              <a:latin typeface="Garamond" panose="02020404030301010803" pitchFamily="18" charset="0"/>
            </a:endParaRPr>
          </a:p>
          <a:p>
            <a:r>
              <a:rPr lang="en-GB" b="1" dirty="0">
                <a:latin typeface="Garamond" panose="02020404030301010803" pitchFamily="18" charset="0"/>
              </a:rPr>
              <a:t>Observations:</a:t>
            </a:r>
          </a:p>
          <a:p>
            <a:r>
              <a:rPr lang="en-GB" b="1" dirty="0">
                <a:latin typeface="Garamond" panose="02020404030301010803" pitchFamily="18" charset="0"/>
              </a:rPr>
              <a:t>-</a:t>
            </a:r>
            <a:r>
              <a:rPr lang="en-GB" dirty="0">
                <a:latin typeface="Garamond" panose="02020404030301010803" pitchFamily="18" charset="0"/>
              </a:rPr>
              <a:t> Majority of genes have lengths between 700 - 10,000bp.</a:t>
            </a:r>
          </a:p>
          <a:p>
            <a:r>
              <a:rPr lang="en-GB" b="1" dirty="0">
                <a:latin typeface="Garamond" panose="02020404030301010803" pitchFamily="18" charset="0"/>
              </a:rPr>
              <a:t>- </a:t>
            </a:r>
            <a:r>
              <a:rPr lang="en-GB" dirty="0">
                <a:latin typeface="Garamond" panose="02020404030301010803" pitchFamily="18" charset="0"/>
              </a:rPr>
              <a:t>Concentration of data points lies slightly above the diagonal.</a:t>
            </a:r>
          </a:p>
          <a:p>
            <a:endParaRPr lang="en-GB" dirty="0">
              <a:latin typeface="Garamond" panose="02020404030301010803" pitchFamily="18" charset="0"/>
            </a:endParaRPr>
          </a:p>
          <a:p>
            <a:r>
              <a:rPr lang="en-GB" b="1" dirty="0">
                <a:latin typeface="Garamond" panose="02020404030301010803" pitchFamily="18" charset="0"/>
              </a:rPr>
              <a:t>Reasons: </a:t>
            </a:r>
          </a:p>
          <a:p>
            <a:r>
              <a:rPr lang="en-GB" dirty="0" err="1">
                <a:latin typeface="Garamond" panose="02020404030301010803" pitchFamily="18" charset="0"/>
              </a:rPr>
              <a:t>Genscan</a:t>
            </a:r>
            <a:r>
              <a:rPr lang="en-GB" dirty="0">
                <a:latin typeface="Garamond" panose="02020404030301010803" pitchFamily="18" charset="0"/>
              </a:rPr>
              <a:t> cannot predict 5’ and 3’ UTRs.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45F5C8-2695-4DA4-B14C-591D7CB443B0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B9A2BF-618D-43BD-A70E-F558C9ECEA3E}"/>
              </a:ext>
            </a:extLst>
          </p:cNvPr>
          <p:cNvGrpSpPr/>
          <p:nvPr/>
        </p:nvGrpSpPr>
        <p:grpSpPr>
          <a:xfrm>
            <a:off x="43895" y="5984548"/>
            <a:ext cx="9000445" cy="773505"/>
            <a:chOff x="-1" y="5870730"/>
            <a:chExt cx="9072223" cy="87790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FBC9408-7F79-4B95-840A-5F7C89B75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777" y="5908456"/>
              <a:ext cx="9000445" cy="84017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C2DE606-4710-405A-8C65-FDD3B41D64ED}"/>
                </a:ext>
              </a:extLst>
            </p:cNvPr>
            <p:cNvSpPr txBox="1"/>
            <p:nvPr/>
          </p:nvSpPr>
          <p:spPr>
            <a:xfrm>
              <a:off x="-1" y="5870730"/>
              <a:ext cx="1212491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200" i="1" dirty="0"/>
                <a:t>D. </a:t>
              </a:r>
              <a:r>
                <a:rPr lang="en-GB" sz="1200" i="1" dirty="0" err="1"/>
                <a:t>mog</a:t>
              </a:r>
              <a:r>
                <a:rPr lang="en-GB" sz="1200" i="1" dirty="0"/>
                <a:t> (official gene)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0A0B718-B637-4FEB-9DB6-9C9164CE698A}"/>
                </a:ext>
              </a:extLst>
            </p:cNvPr>
            <p:cNvSpPr txBox="1"/>
            <p:nvPr/>
          </p:nvSpPr>
          <p:spPr>
            <a:xfrm>
              <a:off x="0" y="6350168"/>
              <a:ext cx="1212490" cy="28563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200" i="1" dirty="0" err="1"/>
                <a:t>Genscan</a:t>
              </a:r>
              <a:r>
                <a:rPr lang="en-GB" sz="1200" i="1" dirty="0"/>
                <a:t> gene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913B7C5-DE0A-4ED5-9F98-DC332B15103B}"/>
              </a:ext>
            </a:extLst>
          </p:cNvPr>
          <p:cNvSpPr txBox="1"/>
          <p:nvPr/>
        </p:nvSpPr>
        <p:spPr>
          <a:xfrm rot="16200000">
            <a:off x="-1171762" y="3172198"/>
            <a:ext cx="2748691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100" dirty="0"/>
              <a:t>Log</a:t>
            </a:r>
            <a:r>
              <a:rPr lang="en-GB" sz="1100" baseline="-25000" dirty="0"/>
              <a:t>10</a:t>
            </a:r>
            <a:r>
              <a:rPr lang="en-GB" sz="1100" dirty="0"/>
              <a:t> (length of official genes)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501B1C0-EFBF-4DB9-A53E-4118C52C4D7A}"/>
              </a:ext>
            </a:extLst>
          </p:cNvPr>
          <p:cNvGrpSpPr/>
          <p:nvPr/>
        </p:nvGrpSpPr>
        <p:grpSpPr>
          <a:xfrm>
            <a:off x="71777" y="1597890"/>
            <a:ext cx="4194810" cy="4160011"/>
            <a:chOff x="71779" y="1443834"/>
            <a:chExt cx="4194810" cy="416001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09AFEF1-BA26-49AE-B7AD-2B6A88AC98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059"/>
            <a:stretch/>
          </p:blipFill>
          <p:spPr>
            <a:xfrm>
              <a:off x="170948" y="1443834"/>
              <a:ext cx="4095641" cy="397033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330599-78C2-4808-8DD1-27FECEC2B57E}"/>
                </a:ext>
              </a:extLst>
            </p:cNvPr>
            <p:cNvSpPr txBox="1"/>
            <p:nvPr/>
          </p:nvSpPr>
          <p:spPr>
            <a:xfrm>
              <a:off x="1059785" y="5342235"/>
              <a:ext cx="274869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Log</a:t>
              </a:r>
              <a:r>
                <a:rPr lang="en-GB" sz="1100" baseline="-25000" dirty="0"/>
                <a:t>10</a:t>
              </a:r>
              <a:r>
                <a:rPr lang="en-GB" sz="1100" dirty="0"/>
                <a:t> (length of </a:t>
              </a:r>
              <a:r>
                <a:rPr lang="en-GB" sz="1100" dirty="0" err="1"/>
                <a:t>Genscan</a:t>
              </a:r>
              <a:r>
                <a:rPr lang="en-GB" sz="1100" dirty="0"/>
                <a:t> predicted genes)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E5AF14-4524-42C1-A96D-B5BF76F4ED60}"/>
                </a:ext>
              </a:extLst>
            </p:cNvPr>
            <p:cNvSpPr txBox="1"/>
            <p:nvPr/>
          </p:nvSpPr>
          <p:spPr>
            <a:xfrm rot="16200000">
              <a:off x="-1171762" y="3172199"/>
              <a:ext cx="274869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Log</a:t>
              </a:r>
              <a:r>
                <a:rPr lang="en-GB" sz="1100" baseline="-25000" dirty="0"/>
                <a:t>10</a:t>
              </a:r>
              <a:r>
                <a:rPr lang="en-GB" sz="1100" dirty="0"/>
                <a:t> (length of official genes)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17D8FAD-ABBF-4AB6-8A41-8DF151D44E19}"/>
              </a:ext>
            </a:extLst>
          </p:cNvPr>
          <p:cNvSpPr txBox="1"/>
          <p:nvPr/>
        </p:nvSpPr>
        <p:spPr>
          <a:xfrm>
            <a:off x="7426450" y="5710206"/>
            <a:ext cx="785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5’ UTR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71A9C-07F2-4CE6-9121-CCCD6AB2A03C}"/>
              </a:ext>
            </a:extLst>
          </p:cNvPr>
          <p:cNvSpPr txBox="1"/>
          <p:nvPr/>
        </p:nvSpPr>
        <p:spPr>
          <a:xfrm>
            <a:off x="1648365" y="5710206"/>
            <a:ext cx="785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3’ UTR</a:t>
            </a:r>
          </a:p>
        </p:txBody>
      </p:sp>
    </p:spTree>
    <p:extLst>
      <p:ext uri="{BB962C8B-B14F-4D97-AF65-F5344CB8AC3E}">
        <p14:creationId xmlns:p14="http://schemas.microsoft.com/office/powerpoint/2010/main" val="1799976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64116-1BD3-46BB-A7D6-D90CDD47E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55" y="222195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Genscan</a:t>
            </a:r>
            <a:r>
              <a:rPr lang="en-GB" dirty="0">
                <a:solidFill>
                  <a:schemeClr val="bg1"/>
                </a:solidFill>
              </a:rPr>
              <a:t> - Exon number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2A2921-DFCF-4B74-BBEC-B42495F61E4D}"/>
              </a:ext>
            </a:extLst>
          </p:cNvPr>
          <p:cNvSpPr txBox="1"/>
          <p:nvPr/>
        </p:nvSpPr>
        <p:spPr>
          <a:xfrm>
            <a:off x="0" y="1359392"/>
            <a:ext cx="4321591" cy="504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FF76B8-8050-4741-9238-A68FB945588C}"/>
              </a:ext>
            </a:extLst>
          </p:cNvPr>
          <p:cNvSpPr txBox="1"/>
          <p:nvPr/>
        </p:nvSpPr>
        <p:spPr>
          <a:xfrm>
            <a:off x="4552795" y="1443835"/>
            <a:ext cx="4321591" cy="34163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latin typeface="Garamond" panose="02020404030301010803" pitchFamily="18" charset="0"/>
              </a:rPr>
              <a:t>Key Conclusions:</a:t>
            </a:r>
          </a:p>
          <a:p>
            <a:r>
              <a:rPr lang="en-GB" dirty="0">
                <a:latin typeface="Garamond" panose="02020404030301010803" pitchFamily="18" charset="0"/>
              </a:rPr>
              <a:t>Total exon number predicted by </a:t>
            </a:r>
            <a:r>
              <a:rPr lang="en-GB" dirty="0" err="1">
                <a:latin typeface="Garamond" panose="02020404030301010803" pitchFamily="18" charset="0"/>
              </a:rPr>
              <a:t>Genscan</a:t>
            </a:r>
            <a:r>
              <a:rPr lang="en-GB" dirty="0">
                <a:latin typeface="Garamond" panose="02020404030301010803" pitchFamily="18" charset="0"/>
              </a:rPr>
              <a:t> is less than the official total exon number for all studied </a:t>
            </a:r>
            <a:r>
              <a:rPr lang="en-GB" i="1" dirty="0">
                <a:latin typeface="Garamond" panose="02020404030301010803" pitchFamily="18" charset="0"/>
              </a:rPr>
              <a:t>Drosophila </a:t>
            </a:r>
            <a:r>
              <a:rPr lang="en-GB" dirty="0">
                <a:latin typeface="Garamond" panose="02020404030301010803" pitchFamily="18" charset="0"/>
              </a:rPr>
              <a:t>species.</a:t>
            </a:r>
          </a:p>
          <a:p>
            <a:endParaRPr lang="en-GB" dirty="0">
              <a:latin typeface="Garamond" panose="02020404030301010803" pitchFamily="18" charset="0"/>
            </a:endParaRPr>
          </a:p>
          <a:p>
            <a:r>
              <a:rPr lang="en-GB" b="1" dirty="0">
                <a:latin typeface="Garamond" panose="02020404030301010803" pitchFamily="18" charset="0"/>
              </a:rPr>
              <a:t>Reasons</a:t>
            </a:r>
            <a:r>
              <a:rPr lang="en-GB" dirty="0">
                <a:latin typeface="Garamond" panose="02020404030301010803" pitchFamily="18" charset="0"/>
              </a:rPr>
              <a:t>: </a:t>
            </a:r>
          </a:p>
          <a:p>
            <a:r>
              <a:rPr lang="en-GB" b="1" dirty="0">
                <a:latin typeface="Garamond" panose="02020404030301010803" pitchFamily="18" charset="0"/>
              </a:rPr>
              <a:t>- </a:t>
            </a:r>
            <a:r>
              <a:rPr lang="en-GB" dirty="0">
                <a:latin typeface="Garamond" panose="02020404030301010803" pitchFamily="18" charset="0"/>
              </a:rPr>
              <a:t>When there is a small intronic gap between two exons, </a:t>
            </a:r>
            <a:r>
              <a:rPr lang="en-GB" dirty="0" err="1">
                <a:latin typeface="Garamond" panose="02020404030301010803" pitchFamily="18" charset="0"/>
              </a:rPr>
              <a:t>Genscan</a:t>
            </a:r>
            <a:r>
              <a:rPr lang="en-GB" dirty="0">
                <a:latin typeface="Garamond" panose="02020404030301010803" pitchFamily="18" charset="0"/>
              </a:rPr>
              <a:t> experiences difficulties in detecting this intron and therefore predicts a single longer exon.</a:t>
            </a:r>
          </a:p>
          <a:p>
            <a:r>
              <a:rPr lang="en-GB" b="1" dirty="0">
                <a:latin typeface="Garamond" panose="02020404030301010803" pitchFamily="18" charset="0"/>
              </a:rPr>
              <a:t>-</a:t>
            </a:r>
            <a:r>
              <a:rPr lang="en-GB" dirty="0">
                <a:latin typeface="Garamond" panose="02020404030301010803" pitchFamily="18" charset="0"/>
              </a:rPr>
              <a:t> </a:t>
            </a:r>
            <a:r>
              <a:rPr lang="en-GB" dirty="0" err="1">
                <a:latin typeface="Garamond" panose="02020404030301010803" pitchFamily="18" charset="0"/>
              </a:rPr>
              <a:t>Genscan</a:t>
            </a:r>
            <a:r>
              <a:rPr lang="en-GB" dirty="0">
                <a:latin typeface="Garamond" panose="02020404030301010803" pitchFamily="18" charset="0"/>
              </a:rPr>
              <a:t> has difficulties in resolving isoforms.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EB15B-6A42-4991-9AEC-A1428E45886F}"/>
              </a:ext>
            </a:extLst>
          </p:cNvPr>
          <p:cNvSpPr txBox="1"/>
          <p:nvPr/>
        </p:nvSpPr>
        <p:spPr>
          <a:xfrm>
            <a:off x="8380475" y="6488668"/>
            <a:ext cx="76352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8A3991A-AD41-420A-95A0-C7FD2B828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8" y="5192786"/>
            <a:ext cx="9126503" cy="9632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5AB2DFF-E21D-425F-9CCE-45E83ED4E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98" y="1729747"/>
            <a:ext cx="4278795" cy="284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565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6339</TotalTime>
  <Words>973</Words>
  <Application>Microsoft Office PowerPoint</Application>
  <PresentationFormat>On-screen Show (4:3)</PresentationFormat>
  <Paragraphs>225</Paragraphs>
  <Slides>25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Garamond</vt:lpstr>
      <vt:lpstr>Office Theme</vt:lpstr>
      <vt:lpstr>Genome annotation comparisons of the Drosophila genus</vt:lpstr>
      <vt:lpstr>Drosophila species </vt:lpstr>
      <vt:lpstr>Annotation method: Genscan </vt:lpstr>
      <vt:lpstr>Genscan: Ab initio gene prediction</vt:lpstr>
      <vt:lpstr>Genscan preparation </vt:lpstr>
      <vt:lpstr>Genscan results</vt:lpstr>
      <vt:lpstr>Genscan – Gene number</vt:lpstr>
      <vt:lpstr>Genscan – Gene length</vt:lpstr>
      <vt:lpstr>Genscan - Exon number</vt:lpstr>
      <vt:lpstr>Genscan - Exon length</vt:lpstr>
      <vt:lpstr>Gene number comparison in literature</vt:lpstr>
      <vt:lpstr>Annotation methods: Blastn and tBlastn </vt:lpstr>
      <vt:lpstr>PowerPoint Presentation</vt:lpstr>
      <vt:lpstr>Blastn and tBlastn:   Spliced alignment problem</vt:lpstr>
      <vt:lpstr>PowerPoint Presentation</vt:lpstr>
      <vt:lpstr>Blastn/tBlastn results</vt:lpstr>
      <vt:lpstr>Blastn/tBlastn - Gene length</vt:lpstr>
      <vt:lpstr>Blastn/tBlastn – Exon length</vt:lpstr>
      <vt:lpstr>Specificity comparisons between  annotation methods</vt:lpstr>
      <vt:lpstr>PowerPoint Presentation</vt:lpstr>
      <vt:lpstr>Gene length cross-species  comparison</vt:lpstr>
      <vt:lpstr>Exon length cross-species  comparisons</vt:lpstr>
      <vt:lpstr>Venn Diagram - Gene overlapping from Blastn data</vt:lpstr>
      <vt:lpstr>Conclusions </vt:lpstr>
      <vt:lpstr>References and code files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Yusef Paolo Rabiah</cp:lastModifiedBy>
  <cp:revision>189</cp:revision>
  <dcterms:created xsi:type="dcterms:W3CDTF">2013-08-21T19:17:07Z</dcterms:created>
  <dcterms:modified xsi:type="dcterms:W3CDTF">2017-11-16T23:13:28Z</dcterms:modified>
</cp:coreProperties>
</file>

<file path=docProps/thumbnail.jpeg>
</file>